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275" r:id="rId2"/>
    <p:sldId id="269" r:id="rId3"/>
    <p:sldId id="271" r:id="rId4"/>
    <p:sldId id="277" r:id="rId5"/>
    <p:sldId id="278" r:id="rId6"/>
    <p:sldId id="279" r:id="rId7"/>
    <p:sldId id="280" r:id="rId8"/>
    <p:sldId id="281" r:id="rId9"/>
    <p:sldId id="282" r:id="rId10"/>
    <p:sldId id="276" r:id="rId1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3550"/>
    <a:srgbClr val="C4FF1D"/>
    <a:srgbClr val="354800"/>
    <a:srgbClr val="75A7D5"/>
    <a:srgbClr val="7EADD8"/>
    <a:srgbClr val="D17100"/>
    <a:srgbClr val="594029"/>
    <a:srgbClr val="5C42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082" autoAdjust="0"/>
    <p:restoredTop sz="93975" autoAdjust="0"/>
  </p:normalViewPr>
  <p:slideViewPr>
    <p:cSldViewPr>
      <p:cViewPr varScale="1">
        <p:scale>
          <a:sx n="84" d="100"/>
          <a:sy n="84" d="100"/>
        </p:scale>
        <p:origin x="797" y="48"/>
      </p:cViewPr>
      <p:guideLst>
        <p:guide orient="horz" pos="2160"/>
        <p:guide pos="288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C4E2BFFC-179A-4DA5-A2FF-EF6606765F17}" type="datetimeFigureOut">
              <a:rPr lang="en-US"/>
              <a:pPr>
                <a:defRPr/>
              </a:pPr>
              <a:t>8/12/2021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42B979B6-8E7C-4E90-8C9D-F537DFD7086F}" type="slidenum">
              <a:rPr lang="en-US"/>
              <a:pPr>
                <a:defRPr/>
              </a:pPr>
              <a:t>‹#›</a:t>
            </a:fld>
            <a:endParaRPr lang="en-US"/>
          </a:p>
        </p:txBody>
      </p:sp>
    </p:spTree>
    <p:extLst>
      <p:ext uri="{BB962C8B-B14F-4D97-AF65-F5344CB8AC3E}">
        <p14:creationId xmlns:p14="http://schemas.microsoft.com/office/powerpoint/2010/main" val="370773178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2B979B6-8E7C-4E90-8C9D-F537DFD7086F}" type="slidenum">
              <a:rPr lang="en-US" smtClean="0"/>
              <a:pPr>
                <a:defRPr/>
              </a:pPr>
              <a:t>3</a:t>
            </a:fld>
            <a:endParaRPr lang="en-US"/>
          </a:p>
        </p:txBody>
      </p:sp>
    </p:spTree>
    <p:extLst>
      <p:ext uri="{BB962C8B-B14F-4D97-AF65-F5344CB8AC3E}">
        <p14:creationId xmlns:p14="http://schemas.microsoft.com/office/powerpoint/2010/main" val="1285588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2B979B6-8E7C-4E90-8C9D-F537DFD7086F}" type="slidenum">
              <a:rPr lang="en-US" smtClean="0"/>
              <a:pPr>
                <a:defRPr/>
              </a:pPr>
              <a:t>4</a:t>
            </a:fld>
            <a:endParaRPr lang="en-US"/>
          </a:p>
        </p:txBody>
      </p:sp>
    </p:spTree>
    <p:extLst>
      <p:ext uri="{BB962C8B-B14F-4D97-AF65-F5344CB8AC3E}">
        <p14:creationId xmlns:p14="http://schemas.microsoft.com/office/powerpoint/2010/main" val="2827635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2B979B6-8E7C-4E90-8C9D-F537DFD7086F}" type="slidenum">
              <a:rPr lang="en-US" smtClean="0"/>
              <a:pPr>
                <a:defRPr/>
              </a:pPr>
              <a:t>5</a:t>
            </a:fld>
            <a:endParaRPr lang="en-US"/>
          </a:p>
        </p:txBody>
      </p:sp>
    </p:spTree>
    <p:extLst>
      <p:ext uri="{BB962C8B-B14F-4D97-AF65-F5344CB8AC3E}">
        <p14:creationId xmlns:p14="http://schemas.microsoft.com/office/powerpoint/2010/main" val="1391633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2B979B6-8E7C-4E90-8C9D-F537DFD7086F}" type="slidenum">
              <a:rPr lang="en-US" smtClean="0"/>
              <a:pPr>
                <a:defRPr/>
              </a:pPr>
              <a:t>6</a:t>
            </a:fld>
            <a:endParaRPr lang="en-US"/>
          </a:p>
        </p:txBody>
      </p:sp>
    </p:spTree>
    <p:extLst>
      <p:ext uri="{BB962C8B-B14F-4D97-AF65-F5344CB8AC3E}">
        <p14:creationId xmlns:p14="http://schemas.microsoft.com/office/powerpoint/2010/main" val="2752402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2B979B6-8E7C-4E90-8C9D-F537DFD7086F}" type="slidenum">
              <a:rPr lang="en-US" smtClean="0"/>
              <a:pPr>
                <a:defRPr/>
              </a:pPr>
              <a:t>7</a:t>
            </a:fld>
            <a:endParaRPr lang="en-US"/>
          </a:p>
        </p:txBody>
      </p:sp>
    </p:spTree>
    <p:extLst>
      <p:ext uri="{BB962C8B-B14F-4D97-AF65-F5344CB8AC3E}">
        <p14:creationId xmlns:p14="http://schemas.microsoft.com/office/powerpoint/2010/main" val="534080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2B979B6-8E7C-4E90-8C9D-F537DFD7086F}" type="slidenum">
              <a:rPr lang="en-US" smtClean="0"/>
              <a:pPr>
                <a:defRPr/>
              </a:pPr>
              <a:t>8</a:t>
            </a:fld>
            <a:endParaRPr lang="en-US"/>
          </a:p>
        </p:txBody>
      </p:sp>
    </p:spTree>
    <p:extLst>
      <p:ext uri="{BB962C8B-B14F-4D97-AF65-F5344CB8AC3E}">
        <p14:creationId xmlns:p14="http://schemas.microsoft.com/office/powerpoint/2010/main" val="1058491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2B979B6-8E7C-4E90-8C9D-F537DFD7086F}" type="slidenum">
              <a:rPr lang="en-US" smtClean="0"/>
              <a:pPr>
                <a:defRPr/>
              </a:pPr>
              <a:t>9</a:t>
            </a:fld>
            <a:endParaRPr lang="en-US"/>
          </a:p>
        </p:txBody>
      </p:sp>
    </p:spTree>
    <p:extLst>
      <p:ext uri="{BB962C8B-B14F-4D97-AF65-F5344CB8AC3E}">
        <p14:creationId xmlns:p14="http://schemas.microsoft.com/office/powerpoint/2010/main" val="399427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ounded Rectangle 3"/>
          <p:cNvSpPr/>
          <p:nvPr userDrawn="1"/>
        </p:nvSpPr>
        <p:spPr>
          <a:xfrm>
            <a:off x="160338" y="144463"/>
            <a:ext cx="8831262" cy="6561137"/>
          </a:xfrm>
          <a:prstGeom prst="roundRect">
            <a:avLst>
              <a:gd name="adj" fmla="val 3912"/>
            </a:avLst>
          </a:prstGeom>
          <a:noFill/>
          <a:ln w="1270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Date Placeholder 3"/>
          <p:cNvSpPr>
            <a:spLocks noGrp="1"/>
          </p:cNvSpPr>
          <p:nvPr>
            <p:ph type="dt" sz="half" idx="10"/>
          </p:nvPr>
        </p:nvSpPr>
        <p:spPr/>
        <p:txBody>
          <a:bodyPr/>
          <a:lstStyle>
            <a:lvl1pPr>
              <a:defRPr/>
            </a:lvl1pPr>
          </a:lstStyle>
          <a:p>
            <a:pPr>
              <a:defRPr/>
            </a:pPr>
            <a:fld id="{84A7C39A-A897-4205-A1A2-A8B7004734B9}" type="datetimeFigureOut">
              <a:rPr lang="en-US"/>
              <a:pPr>
                <a:defRPr/>
              </a:pPr>
              <a:t>8/12/2021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5438964-873E-48CD-B809-D0495F2FB63B}"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F6887F3F-AA3B-44D7-A2DA-5A18E8AF66DC}" type="datetimeFigureOut">
              <a:rPr lang="en-US"/>
              <a:pPr>
                <a:defRPr/>
              </a:pPr>
              <a:t>8/12/2021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D641899-B3D5-4B51-83C6-BA8A09660860}"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548BAEBC-DA05-4611-8697-827B5A6B8B98}" type="datetimeFigureOut">
              <a:rPr lang="en-US"/>
              <a:pPr>
                <a:defRPr/>
              </a:pPr>
              <a:t>8/12/2021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3047E3B-7B75-4559-B157-C7C7CF8F466E}"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16DBEA30-6327-49A2-B44E-FDE8C303038D}" type="datetimeFigureOut">
              <a:rPr lang="en-US"/>
              <a:pPr>
                <a:defRPr/>
              </a:pPr>
              <a:t>8/12/2021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46D47A4-D426-42EB-B1A7-D696A364C51F}"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E36E7B0C-1890-4BF1-9CB4-D72629C2E4C7}" type="datetimeFigureOut">
              <a:rPr lang="en-US"/>
              <a:pPr>
                <a:defRPr/>
              </a:pPr>
              <a:t>8/12/2021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EF05388-CF32-439E-9C26-230A50D5B688}"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3F4D342E-19AA-44C7-ABE5-D1EECD6B7139}" type="datetimeFigureOut">
              <a:rPr lang="en-US"/>
              <a:pPr>
                <a:defRPr/>
              </a:pPr>
              <a:t>8/12/2021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69F9750-9D39-4036-88C9-4C02927A49F7}"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6FC5C8A7-0D9F-4745-ABAF-69E902C24926}" type="datetimeFigureOut">
              <a:rPr lang="en-US"/>
              <a:pPr>
                <a:defRPr/>
              </a:pPr>
              <a:t>8/12/2021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DC18A45-80BD-49CF-AE78-5C695A94CC9C}"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D4CB2FD0-AC7D-4CB9-AF95-82E3C13A4088}" type="datetimeFigureOut">
              <a:rPr lang="en-US"/>
              <a:pPr>
                <a:defRPr/>
              </a:pPr>
              <a:t>8/12/2021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1DD13C45-2421-4665-A05E-9B68F38098E4}"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8A1FF711-3B26-4CBA-8C6F-26E061F21A13}" type="datetimeFigureOut">
              <a:rPr lang="en-US"/>
              <a:pPr>
                <a:defRPr/>
              </a:pPr>
              <a:t>8/12/2021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A9B1D47E-CE57-468E-8EFA-98B2548C9B06}"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4E72C65F-CA75-4972-B8D4-A61D5C21FADF}" type="datetimeFigureOut">
              <a:rPr lang="en-US"/>
              <a:pPr>
                <a:defRPr/>
              </a:pPr>
              <a:t>8/12/2021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B0A0386-7B89-42AE-B4A4-68B4BEAF0BDC}"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C3938167-8B0C-42D9-B7D8-7BAFC1C8766A}" type="datetimeFigureOut">
              <a:rPr lang="en-US"/>
              <a:pPr>
                <a:defRPr/>
              </a:pPr>
              <a:t>8/12/2021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4DFB6DA-DF38-4721-B5AB-81958F0BC847}"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1">
          <a:gsLst>
            <a:gs pos="35000">
              <a:schemeClr val="bg1">
                <a:tint val="80000"/>
                <a:satMod val="300000"/>
              </a:schemeClr>
            </a:gs>
            <a:gs pos="100000">
              <a:schemeClr val="bg1">
                <a:shade val="30000"/>
                <a:satMod val="200000"/>
                <a:lumMod val="60000"/>
                <a:lumOff val="4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prstClr val="black">
                    <a:tint val="75000"/>
                  </a:prstClr>
                </a:solidFill>
                <a:latin typeface="+mn-lt"/>
                <a:cs typeface="+mn-cs"/>
              </a:defRPr>
            </a:lvl1pPr>
          </a:lstStyle>
          <a:p>
            <a:pPr>
              <a:defRPr/>
            </a:pPr>
            <a:fld id="{3DB27B17-DF5B-4052-AF52-E22451543DC1}" type="datetimeFigureOut">
              <a:rPr lang="en-US"/>
              <a:pPr>
                <a:defRPr/>
              </a:pPr>
              <a:t>8/12/2021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prstClr val="black">
                    <a:tint val="75000"/>
                  </a:prstClr>
                </a:solidFill>
                <a:latin typeface="+mn-lt"/>
                <a:cs typeface="+mn-cs"/>
              </a:defRPr>
            </a:lvl1pPr>
          </a:lstStyle>
          <a:p>
            <a:pPr>
              <a:defRPr/>
            </a:pPr>
            <a:fld id="{3FB8D138-3015-437F-96CA-A9A3E213BC4D}"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53"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2.jpg"/><Relationship Id="rId13" Type="http://schemas.openxmlformats.org/officeDocument/2006/relationships/image" Target="../media/image27.jpg"/><Relationship Id="rId3" Type="http://schemas.openxmlformats.org/officeDocument/2006/relationships/image" Target="../media/image17.png"/><Relationship Id="rId7" Type="http://schemas.openxmlformats.org/officeDocument/2006/relationships/image" Target="../media/image21.jpg"/><Relationship Id="rId12" Type="http://schemas.openxmlformats.org/officeDocument/2006/relationships/image" Target="../media/image26.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jpeg"/><Relationship Id="rId11" Type="http://schemas.openxmlformats.org/officeDocument/2006/relationships/image" Target="../media/image25.jpg"/><Relationship Id="rId5" Type="http://schemas.openxmlformats.org/officeDocument/2006/relationships/image" Target="../media/image19.jpeg"/><Relationship Id="rId10" Type="http://schemas.openxmlformats.org/officeDocument/2006/relationships/image" Target="../media/image24.jpeg"/><Relationship Id="rId4" Type="http://schemas.openxmlformats.org/officeDocument/2006/relationships/image" Target="../media/image18.jpg"/><Relationship Id="rId9" Type="http://schemas.openxmlformats.org/officeDocument/2006/relationships/image" Target="../media/image23.jp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35000">
              <a:schemeClr val="bg1">
                <a:tint val="80000"/>
                <a:satMod val="300000"/>
              </a:schemeClr>
            </a:gs>
            <a:gs pos="100000">
              <a:schemeClr val="bg1">
                <a:shade val="30000"/>
                <a:satMod val="200000"/>
                <a:lumMod val="60000"/>
                <a:lumOff val="40000"/>
              </a:schemeClr>
            </a:gs>
          </a:gsLst>
          <a:path path="circle">
            <a:fillToRect l="50000" t="50000" r="50000" b="50000"/>
          </a:path>
        </a:gradFill>
        <a:effectLst/>
      </p:bgPr>
    </p:bg>
    <p:spTree>
      <p:nvGrpSpPr>
        <p:cNvPr id="1" name=""/>
        <p:cNvGrpSpPr/>
        <p:nvPr/>
      </p:nvGrpSpPr>
      <p:grpSpPr>
        <a:xfrm>
          <a:off x="0" y="0"/>
          <a:ext cx="0" cy="0"/>
          <a:chOff x="0" y="0"/>
          <a:chExt cx="0" cy="0"/>
        </a:xfrm>
      </p:grpSpPr>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5806441"/>
            <a:ext cx="688788" cy="688788"/>
          </a:xfrm>
          <a:prstGeom prst="rect">
            <a:avLst/>
          </a:prstGeom>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00" y="0"/>
            <a:ext cx="2411464" cy="914400"/>
          </a:xfrm>
          <a:prstGeom prst="rect">
            <a:avLst/>
          </a:prstGeom>
        </p:spPr>
      </p:pic>
      <p:pic>
        <p:nvPicPr>
          <p:cNvPr id="31" name="Pictur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1000" y="2743200"/>
            <a:ext cx="5334000" cy="5334000"/>
          </a:xfrm>
          <a:prstGeom prst="rect">
            <a:avLst/>
          </a:prstGeom>
        </p:spPr>
      </p:pic>
      <p:grpSp>
        <p:nvGrpSpPr>
          <p:cNvPr id="38" name="Group 37"/>
          <p:cNvGrpSpPr/>
          <p:nvPr/>
        </p:nvGrpSpPr>
        <p:grpSpPr>
          <a:xfrm>
            <a:off x="1524000" y="990600"/>
            <a:ext cx="6157007" cy="1678751"/>
            <a:chOff x="1540090" y="1435893"/>
            <a:chExt cx="6157007" cy="1678751"/>
          </a:xfrm>
        </p:grpSpPr>
        <p:sp>
          <p:nvSpPr>
            <p:cNvPr id="24" name="TextBox 23"/>
            <p:cNvSpPr txBox="1"/>
            <p:nvPr/>
          </p:nvSpPr>
          <p:spPr>
            <a:xfrm>
              <a:off x="1540090" y="1435893"/>
              <a:ext cx="6157007" cy="830997"/>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none" rtlCol="0">
              <a:spAutoFit/>
            </a:bodyPr>
            <a:lstStyle/>
            <a:p>
              <a:r>
                <a:rPr lang="en-US" sz="4800" b="1" smtClean="0">
                  <a:effectLst>
                    <a:reflection blurRad="6350" stA="55000" endA="300" endPos="45500" dir="5400000" sy="-100000" algn="bl" rotWithShape="0"/>
                  </a:effectLst>
                  <a:latin typeface="Cambria" panose="02040503050406030204" pitchFamily="18" charset="0"/>
                  <a:ea typeface="Cambria" panose="02040503050406030204" pitchFamily="18" charset="0"/>
                  <a:cs typeface="Arial" panose="020B0604020202020204" pitchFamily="34" charset="0"/>
                </a:rPr>
                <a:t>BẢO VỆ ASSIGNMENT</a:t>
              </a:r>
              <a:endParaRPr lang="en-US" sz="4800" b="1">
                <a:effectLst>
                  <a:reflection blurRad="6350" stA="55000" endA="300" endPos="45500" dir="5400000" sy="-100000" algn="bl" rotWithShape="0"/>
                </a:effectLst>
                <a:latin typeface="Cambria" panose="02040503050406030204" pitchFamily="18" charset="0"/>
                <a:ea typeface="Cambria" panose="02040503050406030204" pitchFamily="18" charset="0"/>
                <a:cs typeface="Arial" panose="020B0604020202020204" pitchFamily="34" charset="0"/>
              </a:endParaRPr>
            </a:p>
          </p:txBody>
        </p:sp>
        <p:sp>
          <p:nvSpPr>
            <p:cNvPr id="25" name="TextBox 24"/>
            <p:cNvSpPr txBox="1"/>
            <p:nvPr/>
          </p:nvSpPr>
          <p:spPr>
            <a:xfrm>
              <a:off x="2015797" y="2652979"/>
              <a:ext cx="5388655" cy="46166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err="1" smtClean="0">
                  <a:latin typeface="Cambria" panose="02040503050406030204" pitchFamily="18" charset="0"/>
                  <a:ea typeface="Cambria" panose="02040503050406030204" pitchFamily="18" charset="0"/>
                </a:rPr>
                <a:t>Môn</a:t>
              </a:r>
              <a:r>
                <a:rPr lang="en-US" sz="2400" smtClean="0">
                  <a:latin typeface="Cambria" panose="02040503050406030204" pitchFamily="18" charset="0"/>
                  <a:ea typeface="Cambria" panose="02040503050406030204" pitchFamily="18" charset="0"/>
                </a:rPr>
                <a:t>: MOB104 – </a:t>
              </a:r>
              <a:r>
                <a:rPr lang="en-US" sz="2400" err="1" smtClean="0">
                  <a:latin typeface="Cambria" panose="02040503050406030204" pitchFamily="18" charset="0"/>
                  <a:ea typeface="Cambria" panose="02040503050406030204" pitchFamily="18" charset="0"/>
                </a:rPr>
                <a:t>Quản</a:t>
              </a:r>
              <a:r>
                <a:rPr lang="en-US" sz="2400" smtClean="0">
                  <a:latin typeface="Cambria" panose="02040503050406030204" pitchFamily="18" charset="0"/>
                  <a:ea typeface="Cambria" panose="02040503050406030204" pitchFamily="18" charset="0"/>
                </a:rPr>
                <a:t> </a:t>
              </a:r>
              <a:r>
                <a:rPr lang="en-US" sz="2400" err="1" smtClean="0">
                  <a:latin typeface="Cambria" panose="02040503050406030204" pitchFamily="18" charset="0"/>
                  <a:ea typeface="Cambria" panose="02040503050406030204" pitchFamily="18" charset="0"/>
                </a:rPr>
                <a:t>lý</a:t>
              </a:r>
              <a:r>
                <a:rPr lang="en-US" sz="2400" smtClean="0">
                  <a:latin typeface="Cambria" panose="02040503050406030204" pitchFamily="18" charset="0"/>
                  <a:ea typeface="Cambria" panose="02040503050406030204" pitchFamily="18" charset="0"/>
                </a:rPr>
                <a:t> </a:t>
              </a:r>
              <a:r>
                <a:rPr lang="en-US" sz="2400" err="1" smtClean="0">
                  <a:latin typeface="Cambria" panose="02040503050406030204" pitchFamily="18" charset="0"/>
                  <a:ea typeface="Cambria" panose="02040503050406030204" pitchFamily="18" charset="0"/>
                </a:rPr>
                <a:t>dự</a:t>
              </a:r>
              <a:r>
                <a:rPr lang="en-US" sz="2400" smtClean="0">
                  <a:latin typeface="Cambria" panose="02040503050406030204" pitchFamily="18" charset="0"/>
                  <a:ea typeface="Cambria" panose="02040503050406030204" pitchFamily="18" charset="0"/>
                </a:rPr>
                <a:t> </a:t>
              </a:r>
              <a:r>
                <a:rPr lang="en-US" sz="2400" err="1" smtClean="0">
                  <a:latin typeface="Cambria" panose="02040503050406030204" pitchFamily="18" charset="0"/>
                  <a:ea typeface="Cambria" panose="02040503050406030204" pitchFamily="18" charset="0"/>
                </a:rPr>
                <a:t>án</a:t>
              </a:r>
              <a:r>
                <a:rPr lang="en-US" sz="2400" smtClean="0">
                  <a:latin typeface="Cambria" panose="02040503050406030204" pitchFamily="18" charset="0"/>
                  <a:ea typeface="Cambria" panose="02040503050406030204" pitchFamily="18" charset="0"/>
                </a:rPr>
                <a:t> </a:t>
              </a:r>
              <a:r>
                <a:rPr lang="en-US" sz="2400" err="1" smtClean="0">
                  <a:latin typeface="Cambria" panose="02040503050406030204" pitchFamily="18" charset="0"/>
                  <a:ea typeface="Cambria" panose="02040503050406030204" pitchFamily="18" charset="0"/>
                </a:rPr>
                <a:t>với</a:t>
              </a:r>
              <a:r>
                <a:rPr lang="en-US" sz="2400" smtClean="0">
                  <a:latin typeface="Cambria" panose="02040503050406030204" pitchFamily="18" charset="0"/>
                  <a:ea typeface="Cambria" panose="02040503050406030204" pitchFamily="18" charset="0"/>
                </a:rPr>
                <a:t> Agile</a:t>
              </a:r>
              <a:endParaRPr lang="en-US" sz="2400">
                <a:latin typeface="Cambria" panose="02040503050406030204" pitchFamily="18" charset="0"/>
                <a:ea typeface="Cambria" panose="02040503050406030204" pitchFamily="18" charset="0"/>
              </a:endParaRPr>
            </a:p>
          </p:txBody>
        </p:sp>
      </p:grpSp>
      <p:grpSp>
        <p:nvGrpSpPr>
          <p:cNvPr id="26" name="Group 25"/>
          <p:cNvGrpSpPr/>
          <p:nvPr/>
        </p:nvGrpSpPr>
        <p:grpSpPr>
          <a:xfrm>
            <a:off x="0" y="3200400"/>
            <a:ext cx="5463081" cy="2122528"/>
            <a:chOff x="76200" y="3962400"/>
            <a:chExt cx="5463081" cy="2122528"/>
          </a:xfrm>
        </p:grpSpPr>
        <p:sp>
          <p:nvSpPr>
            <p:cNvPr id="27" name="TextBox 26"/>
            <p:cNvSpPr txBox="1"/>
            <p:nvPr/>
          </p:nvSpPr>
          <p:spPr>
            <a:xfrm>
              <a:off x="76200" y="3962400"/>
              <a:ext cx="4445256" cy="400110"/>
            </a:xfrm>
            <a:prstGeom prst="rect">
              <a:avLst/>
            </a:prstGeom>
            <a:noFill/>
          </p:spPr>
          <p:txBody>
            <a:bodyPr wrap="none" rtlCol="0">
              <a:spAutoFit/>
            </a:bodyPr>
            <a:lstStyle/>
            <a:p>
              <a:r>
                <a:rPr lang="en-US" sz="2000" smtClean="0">
                  <a:solidFill>
                    <a:schemeClr val="tx2">
                      <a:lumMod val="75000"/>
                    </a:schemeClr>
                  </a:solidFill>
                  <a:latin typeface="Cambria" panose="02040503050406030204" pitchFamily="18" charset="0"/>
                  <a:ea typeface="Cambria" panose="02040503050406030204" pitchFamily="18" charset="0"/>
                </a:rPr>
                <a:t>Chuyên ngành:	  Ứng dựng phần mềm</a:t>
              </a:r>
              <a:endParaRPr lang="en-US" sz="2000">
                <a:solidFill>
                  <a:schemeClr val="tx2">
                    <a:lumMod val="75000"/>
                  </a:schemeClr>
                </a:solidFill>
                <a:latin typeface="Cambria" panose="02040503050406030204" pitchFamily="18" charset="0"/>
                <a:ea typeface="Cambria" panose="02040503050406030204" pitchFamily="18" charset="0"/>
              </a:endParaRPr>
            </a:p>
          </p:txBody>
        </p:sp>
        <p:sp>
          <p:nvSpPr>
            <p:cNvPr id="28" name="TextBox 27"/>
            <p:cNvSpPr txBox="1"/>
            <p:nvPr/>
          </p:nvSpPr>
          <p:spPr>
            <a:xfrm>
              <a:off x="76200" y="4369713"/>
              <a:ext cx="3959738" cy="400110"/>
            </a:xfrm>
            <a:prstGeom prst="rect">
              <a:avLst/>
            </a:prstGeom>
            <a:noFill/>
          </p:spPr>
          <p:txBody>
            <a:bodyPr wrap="none" rtlCol="0">
              <a:spAutoFit/>
            </a:bodyPr>
            <a:lstStyle/>
            <a:p>
              <a:r>
                <a:rPr lang="en-US" sz="2000" smtClean="0">
                  <a:solidFill>
                    <a:schemeClr val="tx2">
                      <a:lumMod val="75000"/>
                    </a:schemeClr>
                  </a:solidFill>
                  <a:latin typeface="Cambria" panose="02040503050406030204" pitchFamily="18" charset="0"/>
                  <a:ea typeface="Cambria" panose="02040503050406030204" pitchFamily="18" charset="0"/>
                </a:rPr>
                <a:t>Giảng Viên:	  Hoàng Quốc Việt</a:t>
              </a:r>
              <a:endParaRPr lang="en-US" sz="2000">
                <a:solidFill>
                  <a:schemeClr val="tx2">
                    <a:lumMod val="75000"/>
                  </a:schemeClr>
                </a:solidFill>
                <a:latin typeface="Cambria" panose="02040503050406030204" pitchFamily="18" charset="0"/>
                <a:ea typeface="Cambria" panose="02040503050406030204" pitchFamily="18" charset="0"/>
              </a:endParaRPr>
            </a:p>
          </p:txBody>
        </p:sp>
        <p:sp>
          <p:nvSpPr>
            <p:cNvPr id="29" name="TextBox 28"/>
            <p:cNvSpPr txBox="1"/>
            <p:nvPr/>
          </p:nvSpPr>
          <p:spPr>
            <a:xfrm>
              <a:off x="89263" y="4761489"/>
              <a:ext cx="5450018" cy="1323439"/>
            </a:xfrm>
            <a:prstGeom prst="rect">
              <a:avLst/>
            </a:prstGeom>
            <a:noFill/>
          </p:spPr>
          <p:txBody>
            <a:bodyPr wrap="none" rtlCol="0">
              <a:spAutoFit/>
            </a:bodyPr>
            <a:lstStyle/>
            <a:p>
              <a:r>
                <a:rPr lang="en-US" sz="2000" smtClean="0">
                  <a:solidFill>
                    <a:schemeClr val="tx2">
                      <a:lumMod val="75000"/>
                    </a:schemeClr>
                  </a:solidFill>
                  <a:latin typeface="Cambria" panose="02040503050406030204" pitchFamily="18" charset="0"/>
                  <a:ea typeface="Cambria" panose="02040503050406030204" pitchFamily="18" charset="0"/>
                </a:rPr>
                <a:t>Sinh viên:	  Trần Minh Sáng – PH17730</a:t>
              </a:r>
            </a:p>
            <a:p>
              <a:r>
                <a:rPr lang="en-US" sz="2000" smtClean="0">
                  <a:solidFill>
                    <a:schemeClr val="tx2">
                      <a:lumMod val="75000"/>
                    </a:schemeClr>
                  </a:solidFill>
                  <a:latin typeface="Cambria" panose="02040503050406030204" pitchFamily="18" charset="0"/>
                  <a:ea typeface="Cambria" panose="02040503050406030204" pitchFamily="18" charset="0"/>
                </a:rPr>
                <a:t>		  Trần Hoàng Long – PH16566</a:t>
              </a:r>
            </a:p>
            <a:p>
              <a:r>
                <a:rPr lang="en-US" sz="2000">
                  <a:solidFill>
                    <a:schemeClr val="tx2">
                      <a:lumMod val="75000"/>
                    </a:schemeClr>
                  </a:solidFill>
                  <a:latin typeface="Cambria" panose="02040503050406030204" pitchFamily="18" charset="0"/>
                  <a:ea typeface="Cambria" panose="02040503050406030204" pitchFamily="18" charset="0"/>
                </a:rPr>
                <a:t>	</a:t>
              </a:r>
              <a:r>
                <a:rPr lang="en-US" sz="2000" smtClean="0">
                  <a:solidFill>
                    <a:schemeClr val="tx2">
                      <a:lumMod val="75000"/>
                    </a:schemeClr>
                  </a:solidFill>
                  <a:latin typeface="Cambria" panose="02040503050406030204" pitchFamily="18" charset="0"/>
                  <a:ea typeface="Cambria" panose="02040503050406030204" pitchFamily="18" charset="0"/>
                </a:rPr>
                <a:t>	  Nguyễn Danh Vinh – PH16560</a:t>
              </a:r>
            </a:p>
            <a:p>
              <a:r>
                <a:rPr lang="en-US" sz="2000">
                  <a:solidFill>
                    <a:schemeClr val="tx2">
                      <a:lumMod val="75000"/>
                    </a:schemeClr>
                  </a:solidFill>
                  <a:latin typeface="Cambria" panose="02040503050406030204" pitchFamily="18" charset="0"/>
                  <a:ea typeface="Cambria" panose="02040503050406030204" pitchFamily="18" charset="0"/>
                </a:rPr>
                <a:t>	</a:t>
              </a:r>
              <a:r>
                <a:rPr lang="en-US" sz="2000" smtClean="0">
                  <a:solidFill>
                    <a:schemeClr val="tx2">
                      <a:lumMod val="75000"/>
                    </a:schemeClr>
                  </a:solidFill>
                  <a:latin typeface="Cambria" panose="02040503050406030204" pitchFamily="18" charset="0"/>
                  <a:ea typeface="Cambria" panose="02040503050406030204" pitchFamily="18" charset="0"/>
                </a:rPr>
                <a:t>	  Nguyễn Minh Đức – PH17022</a:t>
              </a:r>
              <a:endParaRPr lang="en-US" sz="2000">
                <a:solidFill>
                  <a:schemeClr val="tx2">
                    <a:lumMod val="75000"/>
                  </a:schemeClr>
                </a:solidFill>
                <a:latin typeface="Cambria" panose="02040503050406030204" pitchFamily="18" charset="0"/>
                <a:ea typeface="Cambria" panose="02040503050406030204" pitchFamily="18" charset="0"/>
              </a:endParaRPr>
            </a:p>
          </p:txBody>
        </p:sp>
      </p:grpSp>
      <p:pic>
        <p:nvPicPr>
          <p:cNvPr id="34" name="Picture 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8450" y="5845160"/>
            <a:ext cx="650069" cy="650069"/>
          </a:xfrm>
          <a:prstGeom prst="rect">
            <a:avLst/>
          </a:prstGeom>
        </p:spPr>
      </p:pic>
      <p:pic>
        <p:nvPicPr>
          <p:cNvPr id="36" name="Picture 3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86000" y="5791200"/>
            <a:ext cx="786877" cy="786877"/>
          </a:xfrm>
          <a:prstGeom prst="rect">
            <a:avLst/>
          </a:prstGeom>
        </p:spPr>
      </p:pic>
      <p:pic>
        <p:nvPicPr>
          <p:cNvPr id="37" name="Picture 3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91110" y="5804646"/>
            <a:ext cx="690583" cy="690583"/>
          </a:xfrm>
          <a:prstGeom prst="rect">
            <a:avLst/>
          </a:prstGeom>
        </p:spPr>
      </p:pic>
      <p:pic>
        <p:nvPicPr>
          <p:cNvPr id="39" name="Picture 38"/>
          <p:cNvPicPr>
            <a:picLocks noChangeAspect="1"/>
          </p:cNvPicPr>
          <p:nvPr/>
        </p:nvPicPr>
        <p:blipFill rotWithShape="1">
          <a:blip r:embed="rId10" cstate="print">
            <a:extLst>
              <a:ext uri="{28A0092B-C50C-407E-A947-70E740481C1C}">
                <a14:useLocalDpi xmlns:a14="http://schemas.microsoft.com/office/drawing/2010/main" val="0"/>
              </a:ext>
            </a:extLst>
          </a:blip>
          <a:srcRect b="6532"/>
          <a:stretch/>
        </p:blipFill>
        <p:spPr>
          <a:xfrm>
            <a:off x="7449434" y="-545138"/>
            <a:ext cx="1676637" cy="1567114"/>
          </a:xfrm>
          <a:prstGeom prst="rect">
            <a:avLst/>
          </a:prstGeom>
        </p:spPr>
      </p:pic>
      <p:pic>
        <p:nvPicPr>
          <p:cNvPr id="2" name="bg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9237800" y="6398069"/>
            <a:ext cx="487363" cy="487363"/>
          </a:xfrm>
          <a:prstGeom prst="rect">
            <a:avLst/>
          </a:prstGeom>
        </p:spPr>
      </p:pic>
    </p:spTree>
    <p:extLst>
      <p:ext uri="{BB962C8B-B14F-4D97-AF65-F5344CB8AC3E}">
        <p14:creationId xmlns:p14="http://schemas.microsoft.com/office/powerpoint/2010/main" val="14134219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0203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Box 4"/>
          <p:cNvSpPr txBox="1">
            <a:spLocks noChangeArrowheads="1"/>
          </p:cNvSpPr>
          <p:nvPr/>
        </p:nvSpPr>
        <p:spPr bwMode="auto">
          <a:xfrm>
            <a:off x="1776231" y="304513"/>
            <a:ext cx="5488362" cy="584775"/>
          </a:xfrm>
          <a:prstGeom prst="rect">
            <a:avLst/>
          </a:prstGeom>
          <a:noFill/>
          <a:ln w="9525">
            <a:noFill/>
            <a:miter lim="800000"/>
            <a:headEnd/>
            <a:tailEnd/>
          </a:ln>
        </p:spPr>
        <p:txBody>
          <a:bodyPr wrap="none" anchor="ctr">
            <a:spAutoFit/>
          </a:bodyPr>
          <a:lstStyle/>
          <a:p>
            <a:pPr algn="ctr"/>
            <a:r>
              <a:rPr lang="en-US" sz="3200" b="1" smtClean="0">
                <a:solidFill>
                  <a:srgbClr val="183550"/>
                </a:solidFill>
                <a:latin typeface="Cambria" panose="02040503050406030204" pitchFamily="18" charset="0"/>
                <a:ea typeface="Cambria" panose="02040503050406030204" pitchFamily="18" charset="0"/>
              </a:rPr>
              <a:t>Đề tài: Quản lý quán ăn Ayza</a:t>
            </a:r>
            <a:endParaRPr lang="en-US" sz="3200" b="1">
              <a:solidFill>
                <a:srgbClr val="183550"/>
              </a:solidFill>
              <a:latin typeface="Cambria" panose="02040503050406030204" pitchFamily="18" charset="0"/>
              <a:ea typeface="Cambria" panose="02040503050406030204" pitchFamily="18" charset="0"/>
            </a:endParaRPr>
          </a:p>
        </p:txBody>
      </p:sp>
      <p:grpSp>
        <p:nvGrpSpPr>
          <p:cNvPr id="6147" name="Group 12"/>
          <p:cNvGrpSpPr>
            <a:grpSpLocks/>
          </p:cNvGrpSpPr>
          <p:nvPr/>
        </p:nvGrpSpPr>
        <p:grpSpPr bwMode="auto">
          <a:xfrm>
            <a:off x="1295400" y="1219200"/>
            <a:ext cx="6310313" cy="5365750"/>
            <a:chOff x="1365362" y="1190172"/>
            <a:chExt cx="6310086" cy="5366751"/>
          </a:xfrm>
        </p:grpSpPr>
        <p:grpSp>
          <p:nvGrpSpPr>
            <p:cNvPr id="6157" name="Group 10"/>
            <p:cNvGrpSpPr>
              <a:grpSpLocks/>
            </p:cNvGrpSpPr>
            <p:nvPr/>
          </p:nvGrpSpPr>
          <p:grpSpPr bwMode="auto">
            <a:xfrm>
              <a:off x="1365362" y="1190172"/>
              <a:ext cx="6310086" cy="1748660"/>
              <a:chOff x="1728357" y="1304449"/>
              <a:chExt cx="5477985" cy="1518067"/>
            </a:xfrm>
          </p:grpSpPr>
          <p:grpSp>
            <p:nvGrpSpPr>
              <p:cNvPr id="6176" name="Group 7"/>
              <p:cNvGrpSpPr>
                <a:grpSpLocks/>
              </p:cNvGrpSpPr>
              <p:nvPr/>
            </p:nvGrpSpPr>
            <p:grpSpPr bwMode="auto">
              <a:xfrm>
                <a:off x="1803761" y="1455420"/>
                <a:ext cx="5402581" cy="1367096"/>
                <a:chOff x="1803761" y="1455420"/>
                <a:chExt cx="5402581" cy="1367096"/>
              </a:xfrm>
            </p:grpSpPr>
            <p:pic>
              <p:nvPicPr>
                <p:cNvPr id="6181" name="Picture 345" descr="shadow_1_m"/>
                <p:cNvPicPr>
                  <a:picLocks noChangeAspect="1" noChangeArrowheads="1"/>
                </p:cNvPicPr>
                <p:nvPr/>
              </p:nvPicPr>
              <p:blipFill>
                <a:blip r:embed="rId2"/>
                <a:srcRect t="1518" b="2"/>
                <a:stretch>
                  <a:fillRect/>
                </a:stretch>
              </p:blipFill>
              <p:spPr bwMode="gray">
                <a:xfrm>
                  <a:off x="1803761" y="2510102"/>
                  <a:ext cx="5402581" cy="312414"/>
                </a:xfrm>
                <a:prstGeom prst="rect">
                  <a:avLst/>
                </a:prstGeom>
                <a:noFill/>
                <a:ln w="9525">
                  <a:noFill/>
                  <a:miter lim="800000"/>
                  <a:headEnd/>
                  <a:tailEnd/>
                </a:ln>
              </p:spPr>
            </p:pic>
            <p:sp>
              <p:nvSpPr>
                <p:cNvPr id="39" name="Rectangle 38"/>
                <p:cNvSpPr/>
                <p:nvPr/>
              </p:nvSpPr>
              <p:spPr>
                <a:xfrm>
                  <a:off x="2286492" y="1454697"/>
                  <a:ext cx="4640094" cy="1250223"/>
                </a:xfrm>
                <a:prstGeom prst="rect">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Cambria" panose="02040503050406030204" pitchFamily="18" charset="0"/>
                    <a:ea typeface="Cambria" panose="02040503050406030204" pitchFamily="18" charset="0"/>
                  </a:endParaRPr>
                </a:p>
              </p:txBody>
            </p:sp>
            <p:sp>
              <p:nvSpPr>
                <p:cNvPr id="2" name="Rectangle 1"/>
                <p:cNvSpPr/>
                <p:nvPr/>
              </p:nvSpPr>
              <p:spPr>
                <a:xfrm>
                  <a:off x="2392606" y="1560834"/>
                  <a:ext cx="4443025" cy="1029677"/>
                </a:xfrm>
                <a:prstGeom prst="rect">
                  <a:avLst/>
                </a:prstGeom>
                <a:gradFill flip="none" rotWithShape="1">
                  <a:gsLst>
                    <a:gs pos="0">
                      <a:schemeClr val="bg1">
                        <a:shade val="30000"/>
                        <a:satMod val="115000"/>
                        <a:lumMod val="23000"/>
                        <a:lumOff val="77000"/>
                      </a:schemeClr>
                    </a:gs>
                    <a:gs pos="50000">
                      <a:schemeClr val="bg1">
                        <a:shade val="67500"/>
                        <a:satMod val="115000"/>
                        <a:lumMod val="33000"/>
                        <a:lumOff val="67000"/>
                      </a:schemeClr>
                    </a:gs>
                    <a:gs pos="100000">
                      <a:schemeClr val="bg1">
                        <a:shade val="100000"/>
                        <a:satMod val="115000"/>
                      </a:schemeClr>
                    </a:gs>
                  </a:gsLst>
                  <a:lin ang="27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Cambria" panose="02040503050406030204" pitchFamily="18" charset="0"/>
                    <a:ea typeface="Cambria" panose="02040503050406030204" pitchFamily="18" charset="0"/>
                  </a:endParaRPr>
                </a:p>
              </p:txBody>
            </p:sp>
          </p:grpSp>
          <p:grpSp>
            <p:nvGrpSpPr>
              <p:cNvPr id="6177" name="Group 6"/>
              <p:cNvGrpSpPr>
                <a:grpSpLocks/>
              </p:cNvGrpSpPr>
              <p:nvPr/>
            </p:nvGrpSpPr>
            <p:grpSpPr bwMode="auto">
              <a:xfrm>
                <a:off x="1728357" y="1304449"/>
                <a:ext cx="2001385" cy="1320641"/>
                <a:chOff x="1728357" y="1304449"/>
                <a:chExt cx="2001385" cy="1320641"/>
              </a:xfrm>
            </p:grpSpPr>
            <p:sp>
              <p:nvSpPr>
                <p:cNvPr id="6" name="Right Triangle 5"/>
                <p:cNvSpPr/>
                <p:nvPr/>
              </p:nvSpPr>
              <p:spPr>
                <a:xfrm flipH="1">
                  <a:off x="2114228" y="2473345"/>
                  <a:ext cx="172264" cy="151626"/>
                </a:xfrm>
                <a:prstGeom prst="rtTriangle">
                  <a:avLst/>
                </a:prstGeom>
                <a:solidFill>
                  <a:schemeClr val="tx2">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Cambria" panose="02040503050406030204" pitchFamily="18" charset="0"/>
                    <a:ea typeface="Cambria" panose="02040503050406030204" pitchFamily="18" charset="0"/>
                  </a:endParaRPr>
                </a:p>
              </p:txBody>
            </p:sp>
            <p:sp>
              <p:nvSpPr>
                <p:cNvPr id="42" name="Right Triangle 41"/>
                <p:cNvSpPr/>
                <p:nvPr/>
              </p:nvSpPr>
              <p:spPr>
                <a:xfrm flipH="1">
                  <a:off x="3449616" y="1304449"/>
                  <a:ext cx="172263" cy="151626"/>
                </a:xfrm>
                <a:prstGeom prst="rtTriangle">
                  <a:avLst/>
                </a:prstGeom>
                <a:solidFill>
                  <a:schemeClr val="tx2">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Cambria" panose="02040503050406030204" pitchFamily="18" charset="0"/>
                    <a:ea typeface="Cambria" panose="02040503050406030204" pitchFamily="18" charset="0"/>
                  </a:endParaRPr>
                </a:p>
              </p:txBody>
            </p:sp>
            <p:sp>
              <p:nvSpPr>
                <p:cNvPr id="3" name="Trapezoid 2"/>
                <p:cNvSpPr/>
                <p:nvPr/>
              </p:nvSpPr>
              <p:spPr>
                <a:xfrm rot="19191503">
                  <a:off x="1728357" y="1570484"/>
                  <a:ext cx="2001014" cy="464526"/>
                </a:xfrm>
                <a:custGeom>
                  <a:avLst/>
                  <a:gdLst>
                    <a:gd name="connsiteX0" fmla="*/ 0 w 1828800"/>
                    <a:gd name="connsiteY0" fmla="*/ 457200 h 457200"/>
                    <a:gd name="connsiteX1" fmla="*/ 114300 w 1828800"/>
                    <a:gd name="connsiteY1" fmla="*/ 0 h 457200"/>
                    <a:gd name="connsiteX2" fmla="*/ 1714500 w 1828800"/>
                    <a:gd name="connsiteY2" fmla="*/ 0 h 457200"/>
                    <a:gd name="connsiteX3" fmla="*/ 1828800 w 1828800"/>
                    <a:gd name="connsiteY3" fmla="*/ 457200 h 457200"/>
                    <a:gd name="connsiteX4" fmla="*/ 0 w 1828800"/>
                    <a:gd name="connsiteY4" fmla="*/ 457200 h 457200"/>
                    <a:gd name="connsiteX0" fmla="*/ 0 w 1828800"/>
                    <a:gd name="connsiteY0" fmla="*/ 463642 h 463642"/>
                    <a:gd name="connsiteX1" fmla="*/ 402156 w 1828800"/>
                    <a:gd name="connsiteY1" fmla="*/ 0 h 463642"/>
                    <a:gd name="connsiteX2" fmla="*/ 1714500 w 1828800"/>
                    <a:gd name="connsiteY2" fmla="*/ 6442 h 463642"/>
                    <a:gd name="connsiteX3" fmla="*/ 1828800 w 1828800"/>
                    <a:gd name="connsiteY3" fmla="*/ 463642 h 463642"/>
                    <a:gd name="connsiteX4" fmla="*/ 0 w 1828800"/>
                    <a:gd name="connsiteY4" fmla="*/ 463642 h 463642"/>
                    <a:gd name="connsiteX0" fmla="*/ 0 w 2001385"/>
                    <a:gd name="connsiteY0" fmla="*/ 463642 h 463642"/>
                    <a:gd name="connsiteX1" fmla="*/ 402156 w 2001385"/>
                    <a:gd name="connsiteY1" fmla="*/ 0 h 463642"/>
                    <a:gd name="connsiteX2" fmla="*/ 1714500 w 2001385"/>
                    <a:gd name="connsiteY2" fmla="*/ 6442 h 463642"/>
                    <a:gd name="connsiteX3" fmla="*/ 2001385 w 2001385"/>
                    <a:gd name="connsiteY3" fmla="*/ 426441 h 463642"/>
                    <a:gd name="connsiteX4" fmla="*/ 0 w 2001385"/>
                    <a:gd name="connsiteY4" fmla="*/ 463642 h 463642"/>
                    <a:gd name="connsiteX0" fmla="*/ 0 w 2001385"/>
                    <a:gd name="connsiteY0" fmla="*/ 463642 h 463642"/>
                    <a:gd name="connsiteX1" fmla="*/ 402156 w 2001385"/>
                    <a:gd name="connsiteY1" fmla="*/ 0 h 463642"/>
                    <a:gd name="connsiteX2" fmla="*/ 1514076 w 2001385"/>
                    <a:gd name="connsiteY2" fmla="*/ 7706 h 463642"/>
                    <a:gd name="connsiteX3" fmla="*/ 2001385 w 2001385"/>
                    <a:gd name="connsiteY3" fmla="*/ 426441 h 463642"/>
                    <a:gd name="connsiteX4" fmla="*/ 0 w 2001385"/>
                    <a:gd name="connsiteY4" fmla="*/ 463642 h 46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1385" h="463642">
                      <a:moveTo>
                        <a:pt x="0" y="463642"/>
                      </a:moveTo>
                      <a:lnTo>
                        <a:pt x="402156" y="0"/>
                      </a:lnTo>
                      <a:lnTo>
                        <a:pt x="1514076" y="7706"/>
                      </a:lnTo>
                      <a:lnTo>
                        <a:pt x="2001385" y="426441"/>
                      </a:lnTo>
                      <a:lnTo>
                        <a:pt x="0" y="463642"/>
                      </a:lnTo>
                      <a:close/>
                    </a:path>
                  </a:pathLst>
                </a:custGeom>
                <a:gradFill flip="none" rotWithShape="1">
                  <a:gsLst>
                    <a:gs pos="0">
                      <a:schemeClr val="bg1">
                        <a:shade val="30000"/>
                        <a:satMod val="115000"/>
                        <a:lumMod val="67000"/>
                        <a:lumOff val="33000"/>
                      </a:schemeClr>
                    </a:gs>
                    <a:gs pos="42000">
                      <a:schemeClr val="bg1">
                        <a:shade val="67500"/>
                        <a:satMod val="115000"/>
                        <a:lumMod val="38000"/>
                        <a:lumOff val="62000"/>
                      </a:schemeClr>
                    </a:gs>
                    <a:gs pos="84000">
                      <a:schemeClr val="bg1">
                        <a:lumMod val="95000"/>
                        <a:shade val="100000"/>
                        <a:satMod val="115000"/>
                      </a:schemeClr>
                    </a:gs>
                  </a:gsLst>
                  <a:lin ang="3600000" scaled="0"/>
                  <a:tileRect/>
                </a:gra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Cambria" panose="02040503050406030204" pitchFamily="18" charset="0"/>
                    <a:ea typeface="Cambria" panose="02040503050406030204" pitchFamily="18" charset="0"/>
                  </a:endParaRPr>
                </a:p>
              </p:txBody>
            </p:sp>
          </p:grpSp>
        </p:grpSp>
        <p:grpSp>
          <p:nvGrpSpPr>
            <p:cNvPr id="6158" name="Group 46"/>
            <p:cNvGrpSpPr>
              <a:grpSpLocks/>
            </p:cNvGrpSpPr>
            <p:nvPr/>
          </p:nvGrpSpPr>
          <p:grpSpPr bwMode="auto">
            <a:xfrm>
              <a:off x="1365362" y="3004323"/>
              <a:ext cx="6310086" cy="1748660"/>
              <a:chOff x="1728357" y="1304449"/>
              <a:chExt cx="5477985" cy="1518067"/>
            </a:xfrm>
          </p:grpSpPr>
          <p:grpSp>
            <p:nvGrpSpPr>
              <p:cNvPr id="6168" name="Group 49"/>
              <p:cNvGrpSpPr>
                <a:grpSpLocks/>
              </p:cNvGrpSpPr>
              <p:nvPr/>
            </p:nvGrpSpPr>
            <p:grpSpPr bwMode="auto">
              <a:xfrm>
                <a:off x="1803761" y="1455420"/>
                <a:ext cx="5402581" cy="1367096"/>
                <a:chOff x="1803761" y="1455420"/>
                <a:chExt cx="5402581" cy="1367096"/>
              </a:xfrm>
            </p:grpSpPr>
            <p:pic>
              <p:nvPicPr>
                <p:cNvPr id="6173" name="Picture 345" descr="shadow_1_m"/>
                <p:cNvPicPr>
                  <a:picLocks noChangeAspect="1" noChangeArrowheads="1"/>
                </p:cNvPicPr>
                <p:nvPr/>
              </p:nvPicPr>
              <p:blipFill>
                <a:blip r:embed="rId2"/>
                <a:srcRect t="1518" b="2"/>
                <a:stretch>
                  <a:fillRect/>
                </a:stretch>
              </p:blipFill>
              <p:spPr bwMode="gray">
                <a:xfrm>
                  <a:off x="1803761" y="2510102"/>
                  <a:ext cx="5402581" cy="312414"/>
                </a:xfrm>
                <a:prstGeom prst="rect">
                  <a:avLst/>
                </a:prstGeom>
                <a:noFill/>
                <a:ln w="9525">
                  <a:noFill/>
                  <a:miter lim="800000"/>
                  <a:headEnd/>
                  <a:tailEnd/>
                </a:ln>
              </p:spPr>
            </p:pic>
            <p:sp>
              <p:nvSpPr>
                <p:cNvPr id="62" name="Rectangle 61"/>
                <p:cNvSpPr/>
                <p:nvPr/>
              </p:nvSpPr>
              <p:spPr>
                <a:xfrm>
                  <a:off x="2286492" y="1455304"/>
                  <a:ext cx="4640094" cy="1250224"/>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Cambria" panose="02040503050406030204" pitchFamily="18" charset="0"/>
                    <a:ea typeface="Cambria" panose="02040503050406030204" pitchFamily="18" charset="0"/>
                  </a:endParaRPr>
                </a:p>
              </p:txBody>
            </p:sp>
            <p:sp>
              <p:nvSpPr>
                <p:cNvPr id="63" name="Rectangle 62"/>
                <p:cNvSpPr/>
                <p:nvPr/>
              </p:nvSpPr>
              <p:spPr>
                <a:xfrm>
                  <a:off x="2392606" y="1561442"/>
                  <a:ext cx="4443025" cy="1029676"/>
                </a:xfrm>
                <a:prstGeom prst="rect">
                  <a:avLst/>
                </a:prstGeom>
                <a:gradFill flip="none" rotWithShape="1">
                  <a:gsLst>
                    <a:gs pos="0">
                      <a:schemeClr val="bg1">
                        <a:shade val="30000"/>
                        <a:satMod val="115000"/>
                        <a:lumMod val="23000"/>
                        <a:lumOff val="77000"/>
                      </a:schemeClr>
                    </a:gs>
                    <a:gs pos="50000">
                      <a:schemeClr val="bg1">
                        <a:shade val="67500"/>
                        <a:satMod val="115000"/>
                        <a:lumMod val="33000"/>
                        <a:lumOff val="67000"/>
                      </a:schemeClr>
                    </a:gs>
                    <a:gs pos="100000">
                      <a:schemeClr val="bg1">
                        <a:shade val="100000"/>
                        <a:satMod val="115000"/>
                      </a:schemeClr>
                    </a:gs>
                  </a:gsLst>
                  <a:lin ang="27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Cambria" panose="02040503050406030204" pitchFamily="18" charset="0"/>
                    <a:ea typeface="Cambria" panose="02040503050406030204" pitchFamily="18" charset="0"/>
                  </a:endParaRPr>
                </a:p>
              </p:txBody>
            </p:sp>
          </p:grpSp>
          <p:grpSp>
            <p:nvGrpSpPr>
              <p:cNvPr id="6169" name="Group 50"/>
              <p:cNvGrpSpPr>
                <a:grpSpLocks/>
              </p:cNvGrpSpPr>
              <p:nvPr/>
            </p:nvGrpSpPr>
            <p:grpSpPr bwMode="auto">
              <a:xfrm>
                <a:off x="1728357" y="1304449"/>
                <a:ext cx="2001385" cy="1320641"/>
                <a:chOff x="1728357" y="1304449"/>
                <a:chExt cx="2001385" cy="1320641"/>
              </a:xfrm>
            </p:grpSpPr>
            <p:sp>
              <p:nvSpPr>
                <p:cNvPr id="52" name="Right Triangle 51"/>
                <p:cNvSpPr/>
                <p:nvPr/>
              </p:nvSpPr>
              <p:spPr>
                <a:xfrm flipH="1">
                  <a:off x="2114228" y="2473953"/>
                  <a:ext cx="172264" cy="151626"/>
                </a:xfrm>
                <a:prstGeom prst="rtTriangle">
                  <a:avLst/>
                </a:prstGeom>
                <a:solidFill>
                  <a:schemeClr val="tx2">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Cambria" panose="02040503050406030204" pitchFamily="18" charset="0"/>
                    <a:ea typeface="Cambria" panose="02040503050406030204" pitchFamily="18" charset="0"/>
                  </a:endParaRPr>
                </a:p>
              </p:txBody>
            </p:sp>
            <p:sp>
              <p:nvSpPr>
                <p:cNvPr id="53" name="Right Triangle 52"/>
                <p:cNvSpPr/>
                <p:nvPr/>
              </p:nvSpPr>
              <p:spPr>
                <a:xfrm flipH="1">
                  <a:off x="3449616" y="1305057"/>
                  <a:ext cx="172263" cy="151626"/>
                </a:xfrm>
                <a:prstGeom prst="rtTriangle">
                  <a:avLst/>
                </a:prstGeom>
                <a:solidFill>
                  <a:schemeClr val="tx2">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Cambria" panose="02040503050406030204" pitchFamily="18" charset="0"/>
                    <a:ea typeface="Cambria" panose="02040503050406030204" pitchFamily="18" charset="0"/>
                  </a:endParaRPr>
                </a:p>
              </p:txBody>
            </p:sp>
            <p:sp>
              <p:nvSpPr>
                <p:cNvPr id="54" name="Trapezoid 2"/>
                <p:cNvSpPr/>
                <p:nvPr/>
              </p:nvSpPr>
              <p:spPr>
                <a:xfrm rot="19191503">
                  <a:off x="1728357" y="1571091"/>
                  <a:ext cx="2001014" cy="464526"/>
                </a:xfrm>
                <a:custGeom>
                  <a:avLst/>
                  <a:gdLst>
                    <a:gd name="connsiteX0" fmla="*/ 0 w 1828800"/>
                    <a:gd name="connsiteY0" fmla="*/ 457200 h 457200"/>
                    <a:gd name="connsiteX1" fmla="*/ 114300 w 1828800"/>
                    <a:gd name="connsiteY1" fmla="*/ 0 h 457200"/>
                    <a:gd name="connsiteX2" fmla="*/ 1714500 w 1828800"/>
                    <a:gd name="connsiteY2" fmla="*/ 0 h 457200"/>
                    <a:gd name="connsiteX3" fmla="*/ 1828800 w 1828800"/>
                    <a:gd name="connsiteY3" fmla="*/ 457200 h 457200"/>
                    <a:gd name="connsiteX4" fmla="*/ 0 w 1828800"/>
                    <a:gd name="connsiteY4" fmla="*/ 457200 h 457200"/>
                    <a:gd name="connsiteX0" fmla="*/ 0 w 1828800"/>
                    <a:gd name="connsiteY0" fmla="*/ 463642 h 463642"/>
                    <a:gd name="connsiteX1" fmla="*/ 402156 w 1828800"/>
                    <a:gd name="connsiteY1" fmla="*/ 0 h 463642"/>
                    <a:gd name="connsiteX2" fmla="*/ 1714500 w 1828800"/>
                    <a:gd name="connsiteY2" fmla="*/ 6442 h 463642"/>
                    <a:gd name="connsiteX3" fmla="*/ 1828800 w 1828800"/>
                    <a:gd name="connsiteY3" fmla="*/ 463642 h 463642"/>
                    <a:gd name="connsiteX4" fmla="*/ 0 w 1828800"/>
                    <a:gd name="connsiteY4" fmla="*/ 463642 h 463642"/>
                    <a:gd name="connsiteX0" fmla="*/ 0 w 2001385"/>
                    <a:gd name="connsiteY0" fmla="*/ 463642 h 463642"/>
                    <a:gd name="connsiteX1" fmla="*/ 402156 w 2001385"/>
                    <a:gd name="connsiteY1" fmla="*/ 0 h 463642"/>
                    <a:gd name="connsiteX2" fmla="*/ 1714500 w 2001385"/>
                    <a:gd name="connsiteY2" fmla="*/ 6442 h 463642"/>
                    <a:gd name="connsiteX3" fmla="*/ 2001385 w 2001385"/>
                    <a:gd name="connsiteY3" fmla="*/ 426441 h 463642"/>
                    <a:gd name="connsiteX4" fmla="*/ 0 w 2001385"/>
                    <a:gd name="connsiteY4" fmla="*/ 463642 h 463642"/>
                    <a:gd name="connsiteX0" fmla="*/ 0 w 2001385"/>
                    <a:gd name="connsiteY0" fmla="*/ 463642 h 463642"/>
                    <a:gd name="connsiteX1" fmla="*/ 402156 w 2001385"/>
                    <a:gd name="connsiteY1" fmla="*/ 0 h 463642"/>
                    <a:gd name="connsiteX2" fmla="*/ 1514076 w 2001385"/>
                    <a:gd name="connsiteY2" fmla="*/ 7706 h 463642"/>
                    <a:gd name="connsiteX3" fmla="*/ 2001385 w 2001385"/>
                    <a:gd name="connsiteY3" fmla="*/ 426441 h 463642"/>
                    <a:gd name="connsiteX4" fmla="*/ 0 w 2001385"/>
                    <a:gd name="connsiteY4" fmla="*/ 463642 h 46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1385" h="463642">
                      <a:moveTo>
                        <a:pt x="0" y="463642"/>
                      </a:moveTo>
                      <a:lnTo>
                        <a:pt x="402156" y="0"/>
                      </a:lnTo>
                      <a:lnTo>
                        <a:pt x="1514076" y="7706"/>
                      </a:lnTo>
                      <a:lnTo>
                        <a:pt x="2001385" y="426441"/>
                      </a:lnTo>
                      <a:lnTo>
                        <a:pt x="0" y="463642"/>
                      </a:lnTo>
                      <a:close/>
                    </a:path>
                  </a:pathLst>
                </a:custGeom>
                <a:gradFill flip="none" rotWithShape="1">
                  <a:gsLst>
                    <a:gs pos="0">
                      <a:schemeClr val="bg1">
                        <a:shade val="30000"/>
                        <a:satMod val="115000"/>
                        <a:lumMod val="67000"/>
                        <a:lumOff val="33000"/>
                      </a:schemeClr>
                    </a:gs>
                    <a:gs pos="42000">
                      <a:schemeClr val="bg1">
                        <a:shade val="67500"/>
                        <a:satMod val="115000"/>
                        <a:lumMod val="38000"/>
                        <a:lumOff val="62000"/>
                      </a:schemeClr>
                    </a:gs>
                    <a:gs pos="84000">
                      <a:schemeClr val="bg1">
                        <a:lumMod val="95000"/>
                        <a:shade val="100000"/>
                        <a:satMod val="115000"/>
                      </a:schemeClr>
                    </a:gs>
                  </a:gsLst>
                  <a:lin ang="3600000" scaled="0"/>
                  <a:tileRect/>
                </a:gra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Cambria" panose="02040503050406030204" pitchFamily="18" charset="0"/>
                    <a:ea typeface="Cambria" panose="02040503050406030204" pitchFamily="18" charset="0"/>
                  </a:endParaRPr>
                </a:p>
              </p:txBody>
            </p:sp>
          </p:grpSp>
        </p:grpSp>
        <p:grpSp>
          <p:nvGrpSpPr>
            <p:cNvPr id="6159" name="Group 63"/>
            <p:cNvGrpSpPr>
              <a:grpSpLocks/>
            </p:cNvGrpSpPr>
            <p:nvPr/>
          </p:nvGrpSpPr>
          <p:grpSpPr bwMode="auto">
            <a:xfrm>
              <a:off x="1365362" y="4808263"/>
              <a:ext cx="6310086" cy="1748660"/>
              <a:chOff x="1728357" y="1304449"/>
              <a:chExt cx="5477985" cy="1518067"/>
            </a:xfrm>
          </p:grpSpPr>
          <p:grpSp>
            <p:nvGrpSpPr>
              <p:cNvPr id="6160" name="Group 67"/>
              <p:cNvGrpSpPr>
                <a:grpSpLocks/>
              </p:cNvGrpSpPr>
              <p:nvPr/>
            </p:nvGrpSpPr>
            <p:grpSpPr bwMode="auto">
              <a:xfrm>
                <a:off x="1803761" y="1455420"/>
                <a:ext cx="5402581" cy="1367096"/>
                <a:chOff x="1803761" y="1455420"/>
                <a:chExt cx="5402581" cy="1367096"/>
              </a:xfrm>
            </p:grpSpPr>
            <p:pic>
              <p:nvPicPr>
                <p:cNvPr id="6165" name="Picture 345" descr="shadow_1_m"/>
                <p:cNvPicPr>
                  <a:picLocks noChangeAspect="1" noChangeArrowheads="1"/>
                </p:cNvPicPr>
                <p:nvPr/>
              </p:nvPicPr>
              <p:blipFill>
                <a:blip r:embed="rId2"/>
                <a:srcRect t="1518" b="2"/>
                <a:stretch>
                  <a:fillRect/>
                </a:stretch>
              </p:blipFill>
              <p:spPr bwMode="gray">
                <a:xfrm>
                  <a:off x="1803761" y="2510102"/>
                  <a:ext cx="5402581" cy="312414"/>
                </a:xfrm>
                <a:prstGeom prst="rect">
                  <a:avLst/>
                </a:prstGeom>
                <a:noFill/>
                <a:ln w="9525">
                  <a:noFill/>
                  <a:miter lim="800000"/>
                  <a:headEnd/>
                  <a:tailEnd/>
                </a:ln>
              </p:spPr>
            </p:pic>
            <p:sp>
              <p:nvSpPr>
                <p:cNvPr id="86" name="Rectangle 85"/>
                <p:cNvSpPr/>
                <p:nvPr/>
              </p:nvSpPr>
              <p:spPr>
                <a:xfrm>
                  <a:off x="2286492" y="1455127"/>
                  <a:ext cx="4640094" cy="1250224"/>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Cambria" panose="02040503050406030204" pitchFamily="18" charset="0"/>
                    <a:ea typeface="Cambria" panose="02040503050406030204" pitchFamily="18" charset="0"/>
                  </a:endParaRPr>
                </a:p>
              </p:txBody>
            </p:sp>
            <p:sp>
              <p:nvSpPr>
                <p:cNvPr id="87" name="Rectangle 86"/>
                <p:cNvSpPr/>
                <p:nvPr/>
              </p:nvSpPr>
              <p:spPr>
                <a:xfrm>
                  <a:off x="2392606" y="1561266"/>
                  <a:ext cx="4443025" cy="1029676"/>
                </a:xfrm>
                <a:prstGeom prst="rect">
                  <a:avLst/>
                </a:prstGeom>
                <a:gradFill flip="none" rotWithShape="1">
                  <a:gsLst>
                    <a:gs pos="0">
                      <a:schemeClr val="bg1">
                        <a:shade val="30000"/>
                        <a:satMod val="115000"/>
                        <a:lumMod val="23000"/>
                        <a:lumOff val="77000"/>
                      </a:schemeClr>
                    </a:gs>
                    <a:gs pos="50000">
                      <a:schemeClr val="bg1">
                        <a:shade val="67500"/>
                        <a:satMod val="115000"/>
                        <a:lumMod val="33000"/>
                        <a:lumOff val="67000"/>
                      </a:schemeClr>
                    </a:gs>
                    <a:gs pos="100000">
                      <a:schemeClr val="bg1">
                        <a:shade val="100000"/>
                        <a:satMod val="115000"/>
                      </a:schemeClr>
                    </a:gs>
                  </a:gsLst>
                  <a:lin ang="27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Cambria" panose="02040503050406030204" pitchFamily="18" charset="0"/>
                    <a:ea typeface="Cambria" panose="02040503050406030204" pitchFamily="18" charset="0"/>
                  </a:endParaRPr>
                </a:p>
              </p:txBody>
            </p:sp>
          </p:grpSp>
          <p:grpSp>
            <p:nvGrpSpPr>
              <p:cNvPr id="6161" name="Group 68"/>
              <p:cNvGrpSpPr>
                <a:grpSpLocks/>
              </p:cNvGrpSpPr>
              <p:nvPr/>
            </p:nvGrpSpPr>
            <p:grpSpPr bwMode="auto">
              <a:xfrm>
                <a:off x="1728357" y="1304449"/>
                <a:ext cx="2001385" cy="1320641"/>
                <a:chOff x="1728357" y="1304449"/>
                <a:chExt cx="2001385" cy="1320641"/>
              </a:xfrm>
            </p:grpSpPr>
            <p:sp>
              <p:nvSpPr>
                <p:cNvPr id="74" name="Right Triangle 73"/>
                <p:cNvSpPr/>
                <p:nvPr/>
              </p:nvSpPr>
              <p:spPr>
                <a:xfrm flipH="1">
                  <a:off x="2114228" y="2473777"/>
                  <a:ext cx="172264" cy="151626"/>
                </a:xfrm>
                <a:prstGeom prst="rtTriangle">
                  <a:avLst/>
                </a:prstGeom>
                <a:solidFill>
                  <a:schemeClr val="tx2">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Cambria" panose="02040503050406030204" pitchFamily="18" charset="0"/>
                    <a:ea typeface="Cambria" panose="02040503050406030204" pitchFamily="18" charset="0"/>
                  </a:endParaRPr>
                </a:p>
              </p:txBody>
            </p:sp>
            <p:sp>
              <p:nvSpPr>
                <p:cNvPr id="79" name="Right Triangle 78"/>
                <p:cNvSpPr/>
                <p:nvPr/>
              </p:nvSpPr>
              <p:spPr>
                <a:xfrm flipH="1">
                  <a:off x="3449616" y="1304881"/>
                  <a:ext cx="172263" cy="151626"/>
                </a:xfrm>
                <a:prstGeom prst="rtTriangle">
                  <a:avLst/>
                </a:prstGeom>
                <a:solidFill>
                  <a:schemeClr val="tx2">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Cambria" panose="02040503050406030204" pitchFamily="18" charset="0"/>
                    <a:ea typeface="Cambria" panose="02040503050406030204" pitchFamily="18" charset="0"/>
                  </a:endParaRPr>
                </a:p>
              </p:txBody>
            </p:sp>
            <p:sp>
              <p:nvSpPr>
                <p:cNvPr id="82" name="Trapezoid 2"/>
                <p:cNvSpPr/>
                <p:nvPr/>
              </p:nvSpPr>
              <p:spPr>
                <a:xfrm rot="19191503">
                  <a:off x="1728357" y="1570914"/>
                  <a:ext cx="2001014" cy="464526"/>
                </a:xfrm>
                <a:custGeom>
                  <a:avLst/>
                  <a:gdLst>
                    <a:gd name="connsiteX0" fmla="*/ 0 w 1828800"/>
                    <a:gd name="connsiteY0" fmla="*/ 457200 h 457200"/>
                    <a:gd name="connsiteX1" fmla="*/ 114300 w 1828800"/>
                    <a:gd name="connsiteY1" fmla="*/ 0 h 457200"/>
                    <a:gd name="connsiteX2" fmla="*/ 1714500 w 1828800"/>
                    <a:gd name="connsiteY2" fmla="*/ 0 h 457200"/>
                    <a:gd name="connsiteX3" fmla="*/ 1828800 w 1828800"/>
                    <a:gd name="connsiteY3" fmla="*/ 457200 h 457200"/>
                    <a:gd name="connsiteX4" fmla="*/ 0 w 1828800"/>
                    <a:gd name="connsiteY4" fmla="*/ 457200 h 457200"/>
                    <a:gd name="connsiteX0" fmla="*/ 0 w 1828800"/>
                    <a:gd name="connsiteY0" fmla="*/ 463642 h 463642"/>
                    <a:gd name="connsiteX1" fmla="*/ 402156 w 1828800"/>
                    <a:gd name="connsiteY1" fmla="*/ 0 h 463642"/>
                    <a:gd name="connsiteX2" fmla="*/ 1714500 w 1828800"/>
                    <a:gd name="connsiteY2" fmla="*/ 6442 h 463642"/>
                    <a:gd name="connsiteX3" fmla="*/ 1828800 w 1828800"/>
                    <a:gd name="connsiteY3" fmla="*/ 463642 h 463642"/>
                    <a:gd name="connsiteX4" fmla="*/ 0 w 1828800"/>
                    <a:gd name="connsiteY4" fmla="*/ 463642 h 463642"/>
                    <a:gd name="connsiteX0" fmla="*/ 0 w 2001385"/>
                    <a:gd name="connsiteY0" fmla="*/ 463642 h 463642"/>
                    <a:gd name="connsiteX1" fmla="*/ 402156 w 2001385"/>
                    <a:gd name="connsiteY1" fmla="*/ 0 h 463642"/>
                    <a:gd name="connsiteX2" fmla="*/ 1714500 w 2001385"/>
                    <a:gd name="connsiteY2" fmla="*/ 6442 h 463642"/>
                    <a:gd name="connsiteX3" fmla="*/ 2001385 w 2001385"/>
                    <a:gd name="connsiteY3" fmla="*/ 426441 h 463642"/>
                    <a:gd name="connsiteX4" fmla="*/ 0 w 2001385"/>
                    <a:gd name="connsiteY4" fmla="*/ 463642 h 463642"/>
                    <a:gd name="connsiteX0" fmla="*/ 0 w 2001385"/>
                    <a:gd name="connsiteY0" fmla="*/ 463642 h 463642"/>
                    <a:gd name="connsiteX1" fmla="*/ 402156 w 2001385"/>
                    <a:gd name="connsiteY1" fmla="*/ 0 h 463642"/>
                    <a:gd name="connsiteX2" fmla="*/ 1514076 w 2001385"/>
                    <a:gd name="connsiteY2" fmla="*/ 7706 h 463642"/>
                    <a:gd name="connsiteX3" fmla="*/ 2001385 w 2001385"/>
                    <a:gd name="connsiteY3" fmla="*/ 426441 h 463642"/>
                    <a:gd name="connsiteX4" fmla="*/ 0 w 2001385"/>
                    <a:gd name="connsiteY4" fmla="*/ 463642 h 46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1385" h="463642">
                      <a:moveTo>
                        <a:pt x="0" y="463642"/>
                      </a:moveTo>
                      <a:lnTo>
                        <a:pt x="402156" y="0"/>
                      </a:lnTo>
                      <a:lnTo>
                        <a:pt x="1514076" y="7706"/>
                      </a:lnTo>
                      <a:lnTo>
                        <a:pt x="2001385" y="426441"/>
                      </a:lnTo>
                      <a:lnTo>
                        <a:pt x="0" y="463642"/>
                      </a:lnTo>
                      <a:close/>
                    </a:path>
                  </a:pathLst>
                </a:custGeom>
                <a:gradFill flip="none" rotWithShape="1">
                  <a:gsLst>
                    <a:gs pos="0">
                      <a:schemeClr val="bg1">
                        <a:shade val="30000"/>
                        <a:satMod val="115000"/>
                        <a:lumMod val="67000"/>
                        <a:lumOff val="33000"/>
                      </a:schemeClr>
                    </a:gs>
                    <a:gs pos="42000">
                      <a:schemeClr val="bg1">
                        <a:shade val="67500"/>
                        <a:satMod val="115000"/>
                        <a:lumMod val="38000"/>
                        <a:lumOff val="62000"/>
                      </a:schemeClr>
                    </a:gs>
                    <a:gs pos="84000">
                      <a:schemeClr val="bg1">
                        <a:lumMod val="95000"/>
                        <a:shade val="100000"/>
                        <a:satMod val="115000"/>
                      </a:schemeClr>
                    </a:gs>
                  </a:gsLst>
                  <a:lin ang="3600000" scaled="0"/>
                  <a:tileRect/>
                </a:gra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Cambria" panose="02040503050406030204" pitchFamily="18" charset="0"/>
                    <a:ea typeface="Cambria" panose="02040503050406030204" pitchFamily="18" charset="0"/>
                  </a:endParaRPr>
                </a:p>
              </p:txBody>
            </p:sp>
          </p:grpSp>
        </p:grpSp>
      </p:grpSp>
      <p:sp>
        <p:nvSpPr>
          <p:cNvPr id="88" name="5-Point Star 87"/>
          <p:cNvSpPr/>
          <p:nvPr/>
        </p:nvSpPr>
        <p:spPr bwMode="auto">
          <a:xfrm>
            <a:off x="6245225" y="3578225"/>
            <a:ext cx="561975" cy="568325"/>
          </a:xfrm>
          <a:prstGeom prst="star5">
            <a:avLst>
              <a:gd name="adj" fmla="val 26056"/>
              <a:gd name="hf" fmla="val 105146"/>
              <a:gd name="vf" fmla="val 1105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Cambria" panose="02040503050406030204" pitchFamily="18" charset="0"/>
              <a:ea typeface="Cambria" panose="02040503050406030204" pitchFamily="18" charset="0"/>
            </a:endParaRPr>
          </a:p>
        </p:txBody>
      </p:sp>
      <p:grpSp>
        <p:nvGrpSpPr>
          <p:cNvPr id="89" name="Group 88"/>
          <p:cNvGrpSpPr/>
          <p:nvPr/>
        </p:nvGrpSpPr>
        <p:grpSpPr>
          <a:xfrm>
            <a:off x="6258493" y="5486399"/>
            <a:ext cx="617269" cy="455157"/>
            <a:chOff x="5210175" y="2278856"/>
            <a:chExt cx="235744" cy="173831"/>
          </a:xfrm>
          <a:solidFill>
            <a:schemeClr val="tx2"/>
          </a:solidFill>
        </p:grpSpPr>
        <p:sp>
          <p:nvSpPr>
            <p:cNvPr id="90" name="Frame 89"/>
            <p:cNvSpPr/>
            <p:nvPr/>
          </p:nvSpPr>
          <p:spPr>
            <a:xfrm>
              <a:off x="5226244" y="2278856"/>
              <a:ext cx="163128" cy="159546"/>
            </a:xfrm>
            <a:prstGeom prst="frame">
              <a:avLst>
                <a:gd name="adj1" fmla="val 5556"/>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latin typeface="Cambria" panose="02040503050406030204" pitchFamily="18" charset="0"/>
                <a:ea typeface="Cambria" panose="02040503050406030204" pitchFamily="18" charset="0"/>
              </a:endParaRPr>
            </a:p>
          </p:txBody>
        </p:sp>
        <p:sp>
          <p:nvSpPr>
            <p:cNvPr id="91" name="Freeform 90"/>
            <p:cNvSpPr/>
            <p:nvPr/>
          </p:nvSpPr>
          <p:spPr>
            <a:xfrm>
              <a:off x="5210175" y="2297000"/>
              <a:ext cx="235744" cy="155687"/>
            </a:xfrm>
            <a:custGeom>
              <a:avLst/>
              <a:gdLst>
                <a:gd name="connsiteX0" fmla="*/ 66675 w 235744"/>
                <a:gd name="connsiteY0" fmla="*/ 78582 h 154782"/>
                <a:gd name="connsiteX1" fmla="*/ 0 w 235744"/>
                <a:gd name="connsiteY1" fmla="*/ 50007 h 154782"/>
                <a:gd name="connsiteX2" fmla="*/ 80963 w 235744"/>
                <a:gd name="connsiteY2" fmla="*/ 154782 h 154782"/>
                <a:gd name="connsiteX3" fmla="*/ 235744 w 235744"/>
                <a:gd name="connsiteY3" fmla="*/ 0 h 154782"/>
                <a:gd name="connsiteX4" fmla="*/ 66675 w 235744"/>
                <a:gd name="connsiteY4" fmla="*/ 78582 h 154782"/>
                <a:gd name="connsiteX0" fmla="*/ 66675 w 235744"/>
                <a:gd name="connsiteY0" fmla="*/ 85726 h 154782"/>
                <a:gd name="connsiteX1" fmla="*/ 0 w 235744"/>
                <a:gd name="connsiteY1" fmla="*/ 50007 h 154782"/>
                <a:gd name="connsiteX2" fmla="*/ 80963 w 235744"/>
                <a:gd name="connsiteY2" fmla="*/ 154782 h 154782"/>
                <a:gd name="connsiteX3" fmla="*/ 235744 w 235744"/>
                <a:gd name="connsiteY3" fmla="*/ 0 h 154782"/>
                <a:gd name="connsiteX4" fmla="*/ 66675 w 235744"/>
                <a:gd name="connsiteY4" fmla="*/ 85726 h 154782"/>
                <a:gd name="connsiteX0" fmla="*/ 66675 w 235744"/>
                <a:gd name="connsiteY0" fmla="*/ 85726 h 154782"/>
                <a:gd name="connsiteX1" fmla="*/ 0 w 235744"/>
                <a:gd name="connsiteY1" fmla="*/ 50007 h 154782"/>
                <a:gd name="connsiteX2" fmla="*/ 80963 w 235744"/>
                <a:gd name="connsiteY2" fmla="*/ 154782 h 154782"/>
                <a:gd name="connsiteX3" fmla="*/ 235744 w 235744"/>
                <a:gd name="connsiteY3" fmla="*/ 0 h 154782"/>
                <a:gd name="connsiteX4" fmla="*/ 66675 w 235744"/>
                <a:gd name="connsiteY4" fmla="*/ 85726 h 154782"/>
                <a:gd name="connsiteX0" fmla="*/ 66675 w 235744"/>
                <a:gd name="connsiteY0" fmla="*/ 85726 h 154782"/>
                <a:gd name="connsiteX1" fmla="*/ 0 w 235744"/>
                <a:gd name="connsiteY1" fmla="*/ 50007 h 154782"/>
                <a:gd name="connsiteX2" fmla="*/ 80963 w 235744"/>
                <a:gd name="connsiteY2" fmla="*/ 154782 h 154782"/>
                <a:gd name="connsiteX3" fmla="*/ 235744 w 235744"/>
                <a:gd name="connsiteY3" fmla="*/ 0 h 154782"/>
                <a:gd name="connsiteX4" fmla="*/ 66675 w 235744"/>
                <a:gd name="connsiteY4" fmla="*/ 85726 h 154782"/>
                <a:gd name="connsiteX0" fmla="*/ 66675 w 235744"/>
                <a:gd name="connsiteY0" fmla="*/ 85726 h 154782"/>
                <a:gd name="connsiteX1" fmla="*/ 0 w 235744"/>
                <a:gd name="connsiteY1" fmla="*/ 50007 h 154782"/>
                <a:gd name="connsiteX2" fmla="*/ 80963 w 235744"/>
                <a:gd name="connsiteY2" fmla="*/ 154782 h 154782"/>
                <a:gd name="connsiteX3" fmla="*/ 235744 w 235744"/>
                <a:gd name="connsiteY3" fmla="*/ 0 h 154782"/>
                <a:gd name="connsiteX4" fmla="*/ 66675 w 235744"/>
                <a:gd name="connsiteY4" fmla="*/ 85726 h 154782"/>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744" h="155687">
                  <a:moveTo>
                    <a:pt x="66675" y="86631"/>
                  </a:moveTo>
                  <a:cubicBezTo>
                    <a:pt x="49212" y="67581"/>
                    <a:pt x="34131" y="53293"/>
                    <a:pt x="0" y="50912"/>
                  </a:cubicBezTo>
                  <a:cubicBezTo>
                    <a:pt x="34132" y="78693"/>
                    <a:pt x="65881" y="113618"/>
                    <a:pt x="80963" y="155687"/>
                  </a:cubicBezTo>
                  <a:cubicBezTo>
                    <a:pt x="108745" y="94568"/>
                    <a:pt x="141287" y="31068"/>
                    <a:pt x="235744" y="905"/>
                  </a:cubicBezTo>
                  <a:cubicBezTo>
                    <a:pt x="157957" y="-6239"/>
                    <a:pt x="103981" y="29481"/>
                    <a:pt x="66675" y="8663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Cambria" panose="02040503050406030204" pitchFamily="18" charset="0"/>
                <a:ea typeface="Cambria" panose="02040503050406030204" pitchFamily="18" charset="0"/>
              </a:endParaRPr>
            </a:p>
          </p:txBody>
        </p:sp>
      </p:grpSp>
      <p:grpSp>
        <p:nvGrpSpPr>
          <p:cNvPr id="92" name="Group 91"/>
          <p:cNvGrpSpPr/>
          <p:nvPr/>
        </p:nvGrpSpPr>
        <p:grpSpPr>
          <a:xfrm>
            <a:off x="6204156" y="1682472"/>
            <a:ext cx="638779" cy="718295"/>
            <a:chOff x="4290008" y="4767262"/>
            <a:chExt cx="902113" cy="1014412"/>
          </a:xfrm>
          <a:solidFill>
            <a:schemeClr val="accent3"/>
          </a:solidFill>
        </p:grpSpPr>
        <p:sp>
          <p:nvSpPr>
            <p:cNvPr id="93" name="Freeform 92"/>
            <p:cNvSpPr/>
            <p:nvPr/>
          </p:nvSpPr>
          <p:spPr>
            <a:xfrm>
              <a:off x="4444110" y="4922044"/>
              <a:ext cx="602358" cy="590550"/>
            </a:xfrm>
            <a:custGeom>
              <a:avLst/>
              <a:gdLst>
                <a:gd name="connsiteX0" fmla="*/ 107157 w 564357"/>
                <a:gd name="connsiteY0" fmla="*/ 600075 h 600075"/>
                <a:gd name="connsiteX1" fmla="*/ 107157 w 564357"/>
                <a:gd name="connsiteY1" fmla="*/ 531019 h 600075"/>
                <a:gd name="connsiteX2" fmla="*/ 0 w 564357"/>
                <a:gd name="connsiteY2" fmla="*/ 173831 h 600075"/>
                <a:gd name="connsiteX3" fmla="*/ 283369 w 564357"/>
                <a:gd name="connsiteY3" fmla="*/ 0 h 600075"/>
                <a:gd name="connsiteX4" fmla="*/ 526257 w 564357"/>
                <a:gd name="connsiteY4" fmla="*/ 138112 h 600075"/>
                <a:gd name="connsiteX5" fmla="*/ 564357 w 564357"/>
                <a:gd name="connsiteY5" fmla="*/ 407194 h 600075"/>
                <a:gd name="connsiteX6" fmla="*/ 445294 w 564357"/>
                <a:gd name="connsiteY6" fmla="*/ 557212 h 600075"/>
                <a:gd name="connsiteX7" fmla="*/ 445294 w 564357"/>
                <a:gd name="connsiteY7" fmla="*/ 588169 h 600075"/>
                <a:gd name="connsiteX8" fmla="*/ 342900 w 564357"/>
                <a:gd name="connsiteY8" fmla="*/ 588169 h 600075"/>
                <a:gd name="connsiteX9" fmla="*/ 342900 w 564357"/>
                <a:gd name="connsiteY9" fmla="*/ 481012 h 600075"/>
                <a:gd name="connsiteX10" fmla="*/ 476250 w 564357"/>
                <a:gd name="connsiteY10" fmla="*/ 307181 h 600075"/>
                <a:gd name="connsiteX11" fmla="*/ 285750 w 564357"/>
                <a:gd name="connsiteY11" fmla="*/ 119062 h 600075"/>
                <a:gd name="connsiteX12" fmla="*/ 92869 w 564357"/>
                <a:gd name="connsiteY12" fmla="*/ 316706 h 600075"/>
                <a:gd name="connsiteX13" fmla="*/ 207169 w 564357"/>
                <a:gd name="connsiteY13" fmla="*/ 485775 h 600075"/>
                <a:gd name="connsiteX14" fmla="*/ 207169 w 564357"/>
                <a:gd name="connsiteY14" fmla="*/ 592931 h 600075"/>
                <a:gd name="connsiteX15" fmla="*/ 107157 w 564357"/>
                <a:gd name="connsiteY15" fmla="*/ 600075 h 600075"/>
                <a:gd name="connsiteX0" fmla="*/ 109538 w 564357"/>
                <a:gd name="connsiteY0" fmla="*/ 590550 h 592931"/>
                <a:gd name="connsiteX1" fmla="*/ 107157 w 564357"/>
                <a:gd name="connsiteY1" fmla="*/ 531019 h 592931"/>
                <a:gd name="connsiteX2" fmla="*/ 0 w 564357"/>
                <a:gd name="connsiteY2" fmla="*/ 173831 h 592931"/>
                <a:gd name="connsiteX3" fmla="*/ 283369 w 564357"/>
                <a:gd name="connsiteY3" fmla="*/ 0 h 592931"/>
                <a:gd name="connsiteX4" fmla="*/ 526257 w 564357"/>
                <a:gd name="connsiteY4" fmla="*/ 138112 h 592931"/>
                <a:gd name="connsiteX5" fmla="*/ 564357 w 564357"/>
                <a:gd name="connsiteY5" fmla="*/ 407194 h 592931"/>
                <a:gd name="connsiteX6" fmla="*/ 445294 w 564357"/>
                <a:gd name="connsiteY6" fmla="*/ 557212 h 592931"/>
                <a:gd name="connsiteX7" fmla="*/ 445294 w 564357"/>
                <a:gd name="connsiteY7" fmla="*/ 588169 h 592931"/>
                <a:gd name="connsiteX8" fmla="*/ 342900 w 564357"/>
                <a:gd name="connsiteY8" fmla="*/ 588169 h 592931"/>
                <a:gd name="connsiteX9" fmla="*/ 342900 w 564357"/>
                <a:gd name="connsiteY9" fmla="*/ 481012 h 592931"/>
                <a:gd name="connsiteX10" fmla="*/ 476250 w 564357"/>
                <a:gd name="connsiteY10" fmla="*/ 307181 h 592931"/>
                <a:gd name="connsiteX11" fmla="*/ 285750 w 564357"/>
                <a:gd name="connsiteY11" fmla="*/ 119062 h 592931"/>
                <a:gd name="connsiteX12" fmla="*/ 92869 w 564357"/>
                <a:gd name="connsiteY12" fmla="*/ 316706 h 592931"/>
                <a:gd name="connsiteX13" fmla="*/ 207169 w 564357"/>
                <a:gd name="connsiteY13" fmla="*/ 485775 h 592931"/>
                <a:gd name="connsiteX14" fmla="*/ 207169 w 564357"/>
                <a:gd name="connsiteY14" fmla="*/ 592931 h 592931"/>
                <a:gd name="connsiteX15" fmla="*/ 109538 w 564357"/>
                <a:gd name="connsiteY15" fmla="*/ 590550 h 592931"/>
                <a:gd name="connsiteX0" fmla="*/ 121444 w 576263"/>
                <a:gd name="connsiteY0" fmla="*/ 590550 h 592931"/>
                <a:gd name="connsiteX1" fmla="*/ 119063 w 576263"/>
                <a:gd name="connsiteY1" fmla="*/ 531019 h 592931"/>
                <a:gd name="connsiteX2" fmla="*/ 11906 w 576263"/>
                <a:gd name="connsiteY2" fmla="*/ 173831 h 592931"/>
                <a:gd name="connsiteX3" fmla="*/ 295275 w 576263"/>
                <a:gd name="connsiteY3" fmla="*/ 0 h 592931"/>
                <a:gd name="connsiteX4" fmla="*/ 538163 w 576263"/>
                <a:gd name="connsiteY4" fmla="*/ 138112 h 592931"/>
                <a:gd name="connsiteX5" fmla="*/ 576263 w 576263"/>
                <a:gd name="connsiteY5" fmla="*/ 407194 h 592931"/>
                <a:gd name="connsiteX6" fmla="*/ 457200 w 576263"/>
                <a:gd name="connsiteY6" fmla="*/ 557212 h 592931"/>
                <a:gd name="connsiteX7" fmla="*/ 457200 w 576263"/>
                <a:gd name="connsiteY7" fmla="*/ 588169 h 592931"/>
                <a:gd name="connsiteX8" fmla="*/ 354806 w 576263"/>
                <a:gd name="connsiteY8" fmla="*/ 588169 h 592931"/>
                <a:gd name="connsiteX9" fmla="*/ 354806 w 576263"/>
                <a:gd name="connsiteY9" fmla="*/ 481012 h 592931"/>
                <a:gd name="connsiteX10" fmla="*/ 488156 w 576263"/>
                <a:gd name="connsiteY10" fmla="*/ 307181 h 592931"/>
                <a:gd name="connsiteX11" fmla="*/ 297656 w 576263"/>
                <a:gd name="connsiteY11" fmla="*/ 119062 h 592931"/>
                <a:gd name="connsiteX12" fmla="*/ 104775 w 576263"/>
                <a:gd name="connsiteY12" fmla="*/ 316706 h 592931"/>
                <a:gd name="connsiteX13" fmla="*/ 219075 w 576263"/>
                <a:gd name="connsiteY13" fmla="*/ 485775 h 592931"/>
                <a:gd name="connsiteX14" fmla="*/ 219075 w 576263"/>
                <a:gd name="connsiteY14" fmla="*/ 592931 h 592931"/>
                <a:gd name="connsiteX15" fmla="*/ 121444 w 576263"/>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97304"/>
                <a:gd name="connsiteY0" fmla="*/ 590550 h 592931"/>
                <a:gd name="connsiteX1" fmla="*/ 123129 w 597304"/>
                <a:gd name="connsiteY1" fmla="*/ 531019 h 592931"/>
                <a:gd name="connsiteX2" fmla="*/ 15972 w 597304"/>
                <a:gd name="connsiteY2" fmla="*/ 173831 h 592931"/>
                <a:gd name="connsiteX3" fmla="*/ 299341 w 597304"/>
                <a:gd name="connsiteY3" fmla="*/ 0 h 592931"/>
                <a:gd name="connsiteX4" fmla="*/ 542229 w 597304"/>
                <a:gd name="connsiteY4" fmla="*/ 138112 h 592931"/>
                <a:gd name="connsiteX5" fmla="*/ 580329 w 597304"/>
                <a:gd name="connsiteY5" fmla="*/ 407194 h 592931"/>
                <a:gd name="connsiteX6" fmla="*/ 461266 w 597304"/>
                <a:gd name="connsiteY6" fmla="*/ 557212 h 592931"/>
                <a:gd name="connsiteX7" fmla="*/ 461266 w 597304"/>
                <a:gd name="connsiteY7" fmla="*/ 588169 h 592931"/>
                <a:gd name="connsiteX8" fmla="*/ 358872 w 597304"/>
                <a:gd name="connsiteY8" fmla="*/ 588169 h 592931"/>
                <a:gd name="connsiteX9" fmla="*/ 358872 w 597304"/>
                <a:gd name="connsiteY9" fmla="*/ 481012 h 592931"/>
                <a:gd name="connsiteX10" fmla="*/ 492222 w 597304"/>
                <a:gd name="connsiteY10" fmla="*/ 307181 h 592931"/>
                <a:gd name="connsiteX11" fmla="*/ 301722 w 597304"/>
                <a:gd name="connsiteY11" fmla="*/ 119062 h 592931"/>
                <a:gd name="connsiteX12" fmla="*/ 108841 w 597304"/>
                <a:gd name="connsiteY12" fmla="*/ 316706 h 592931"/>
                <a:gd name="connsiteX13" fmla="*/ 223141 w 597304"/>
                <a:gd name="connsiteY13" fmla="*/ 485775 h 592931"/>
                <a:gd name="connsiteX14" fmla="*/ 223141 w 597304"/>
                <a:gd name="connsiteY14" fmla="*/ 592931 h 592931"/>
                <a:gd name="connsiteX15" fmla="*/ 125510 w 597304"/>
                <a:gd name="connsiteY15" fmla="*/ 590550 h 592931"/>
                <a:gd name="connsiteX0" fmla="*/ 125510 w 599510"/>
                <a:gd name="connsiteY0" fmla="*/ 590550 h 592931"/>
                <a:gd name="connsiteX1" fmla="*/ 123129 w 599510"/>
                <a:gd name="connsiteY1" fmla="*/ 531019 h 592931"/>
                <a:gd name="connsiteX2" fmla="*/ 15972 w 599510"/>
                <a:gd name="connsiteY2" fmla="*/ 173831 h 592931"/>
                <a:gd name="connsiteX3" fmla="*/ 299341 w 599510"/>
                <a:gd name="connsiteY3" fmla="*/ 0 h 592931"/>
                <a:gd name="connsiteX4" fmla="*/ 549373 w 599510"/>
                <a:gd name="connsiteY4" fmla="*/ 133349 h 592931"/>
                <a:gd name="connsiteX5" fmla="*/ 580329 w 599510"/>
                <a:gd name="connsiteY5" fmla="*/ 407194 h 592931"/>
                <a:gd name="connsiteX6" fmla="*/ 461266 w 599510"/>
                <a:gd name="connsiteY6" fmla="*/ 557212 h 592931"/>
                <a:gd name="connsiteX7" fmla="*/ 461266 w 599510"/>
                <a:gd name="connsiteY7" fmla="*/ 588169 h 592931"/>
                <a:gd name="connsiteX8" fmla="*/ 358872 w 599510"/>
                <a:gd name="connsiteY8" fmla="*/ 588169 h 592931"/>
                <a:gd name="connsiteX9" fmla="*/ 358872 w 599510"/>
                <a:gd name="connsiteY9" fmla="*/ 481012 h 592931"/>
                <a:gd name="connsiteX10" fmla="*/ 492222 w 599510"/>
                <a:gd name="connsiteY10" fmla="*/ 307181 h 592931"/>
                <a:gd name="connsiteX11" fmla="*/ 301722 w 599510"/>
                <a:gd name="connsiteY11" fmla="*/ 119062 h 592931"/>
                <a:gd name="connsiteX12" fmla="*/ 108841 w 599510"/>
                <a:gd name="connsiteY12" fmla="*/ 316706 h 592931"/>
                <a:gd name="connsiteX13" fmla="*/ 223141 w 599510"/>
                <a:gd name="connsiteY13" fmla="*/ 485775 h 592931"/>
                <a:gd name="connsiteX14" fmla="*/ 223141 w 599510"/>
                <a:gd name="connsiteY14" fmla="*/ 592931 h 592931"/>
                <a:gd name="connsiteX15" fmla="*/ 125510 w 599510"/>
                <a:gd name="connsiteY15" fmla="*/ 590550 h 592931"/>
                <a:gd name="connsiteX0" fmla="*/ 125510 w 599510"/>
                <a:gd name="connsiteY0" fmla="*/ 590550 h 592931"/>
                <a:gd name="connsiteX1" fmla="*/ 123129 w 599510"/>
                <a:gd name="connsiteY1" fmla="*/ 531019 h 592931"/>
                <a:gd name="connsiteX2" fmla="*/ 15972 w 599510"/>
                <a:gd name="connsiteY2" fmla="*/ 173831 h 592931"/>
                <a:gd name="connsiteX3" fmla="*/ 299341 w 599510"/>
                <a:gd name="connsiteY3" fmla="*/ 0 h 592931"/>
                <a:gd name="connsiteX4" fmla="*/ 549373 w 599510"/>
                <a:gd name="connsiteY4" fmla="*/ 133349 h 592931"/>
                <a:gd name="connsiteX5" fmla="*/ 580329 w 599510"/>
                <a:gd name="connsiteY5" fmla="*/ 407194 h 592931"/>
                <a:gd name="connsiteX6" fmla="*/ 461266 w 599510"/>
                <a:gd name="connsiteY6" fmla="*/ 557212 h 592931"/>
                <a:gd name="connsiteX7" fmla="*/ 461266 w 599510"/>
                <a:gd name="connsiteY7" fmla="*/ 588169 h 592931"/>
                <a:gd name="connsiteX8" fmla="*/ 358872 w 599510"/>
                <a:gd name="connsiteY8" fmla="*/ 588169 h 592931"/>
                <a:gd name="connsiteX9" fmla="*/ 358872 w 599510"/>
                <a:gd name="connsiteY9" fmla="*/ 481012 h 592931"/>
                <a:gd name="connsiteX10" fmla="*/ 492222 w 599510"/>
                <a:gd name="connsiteY10" fmla="*/ 307181 h 592931"/>
                <a:gd name="connsiteX11" fmla="*/ 301722 w 599510"/>
                <a:gd name="connsiteY11" fmla="*/ 119062 h 592931"/>
                <a:gd name="connsiteX12" fmla="*/ 108841 w 599510"/>
                <a:gd name="connsiteY12" fmla="*/ 316706 h 592931"/>
                <a:gd name="connsiteX13" fmla="*/ 223141 w 599510"/>
                <a:gd name="connsiteY13" fmla="*/ 485775 h 592931"/>
                <a:gd name="connsiteX14" fmla="*/ 223141 w 599510"/>
                <a:gd name="connsiteY14" fmla="*/ 592931 h 592931"/>
                <a:gd name="connsiteX15" fmla="*/ 125510 w 599510"/>
                <a:gd name="connsiteY15" fmla="*/ 590550 h 592931"/>
                <a:gd name="connsiteX0" fmla="*/ 125510 w 595939"/>
                <a:gd name="connsiteY0" fmla="*/ 590550 h 592931"/>
                <a:gd name="connsiteX1" fmla="*/ 123129 w 595939"/>
                <a:gd name="connsiteY1" fmla="*/ 531019 h 592931"/>
                <a:gd name="connsiteX2" fmla="*/ 15972 w 595939"/>
                <a:gd name="connsiteY2" fmla="*/ 173831 h 592931"/>
                <a:gd name="connsiteX3" fmla="*/ 299341 w 595939"/>
                <a:gd name="connsiteY3" fmla="*/ 0 h 592931"/>
                <a:gd name="connsiteX4" fmla="*/ 549373 w 595939"/>
                <a:gd name="connsiteY4" fmla="*/ 133349 h 592931"/>
                <a:gd name="connsiteX5" fmla="*/ 580329 w 595939"/>
                <a:gd name="connsiteY5" fmla="*/ 407194 h 592931"/>
                <a:gd name="connsiteX6" fmla="*/ 461266 w 595939"/>
                <a:gd name="connsiteY6" fmla="*/ 557212 h 592931"/>
                <a:gd name="connsiteX7" fmla="*/ 461266 w 595939"/>
                <a:gd name="connsiteY7" fmla="*/ 588169 h 592931"/>
                <a:gd name="connsiteX8" fmla="*/ 358872 w 595939"/>
                <a:gd name="connsiteY8" fmla="*/ 588169 h 592931"/>
                <a:gd name="connsiteX9" fmla="*/ 358872 w 595939"/>
                <a:gd name="connsiteY9" fmla="*/ 481012 h 592931"/>
                <a:gd name="connsiteX10" fmla="*/ 492222 w 595939"/>
                <a:gd name="connsiteY10" fmla="*/ 307181 h 592931"/>
                <a:gd name="connsiteX11" fmla="*/ 301722 w 595939"/>
                <a:gd name="connsiteY11" fmla="*/ 119062 h 592931"/>
                <a:gd name="connsiteX12" fmla="*/ 108841 w 595939"/>
                <a:gd name="connsiteY12" fmla="*/ 316706 h 592931"/>
                <a:gd name="connsiteX13" fmla="*/ 223141 w 595939"/>
                <a:gd name="connsiteY13" fmla="*/ 485775 h 592931"/>
                <a:gd name="connsiteX14" fmla="*/ 223141 w 595939"/>
                <a:gd name="connsiteY14" fmla="*/ 592931 h 592931"/>
                <a:gd name="connsiteX15" fmla="*/ 125510 w 595939"/>
                <a:gd name="connsiteY15" fmla="*/ 590550 h 592931"/>
                <a:gd name="connsiteX0" fmla="*/ 125510 w 595939"/>
                <a:gd name="connsiteY0" fmla="*/ 590550 h 592931"/>
                <a:gd name="connsiteX1" fmla="*/ 123129 w 595939"/>
                <a:gd name="connsiteY1" fmla="*/ 531019 h 592931"/>
                <a:gd name="connsiteX2" fmla="*/ 15972 w 595939"/>
                <a:gd name="connsiteY2" fmla="*/ 173831 h 592931"/>
                <a:gd name="connsiteX3" fmla="*/ 299341 w 595939"/>
                <a:gd name="connsiteY3" fmla="*/ 0 h 592931"/>
                <a:gd name="connsiteX4" fmla="*/ 549373 w 595939"/>
                <a:gd name="connsiteY4" fmla="*/ 133349 h 592931"/>
                <a:gd name="connsiteX5" fmla="*/ 580329 w 595939"/>
                <a:gd name="connsiteY5" fmla="*/ 407194 h 592931"/>
                <a:gd name="connsiteX6" fmla="*/ 461266 w 595939"/>
                <a:gd name="connsiteY6" fmla="*/ 557212 h 592931"/>
                <a:gd name="connsiteX7" fmla="*/ 461266 w 595939"/>
                <a:gd name="connsiteY7" fmla="*/ 588169 h 592931"/>
                <a:gd name="connsiteX8" fmla="*/ 358872 w 595939"/>
                <a:gd name="connsiteY8" fmla="*/ 588169 h 592931"/>
                <a:gd name="connsiteX9" fmla="*/ 358872 w 595939"/>
                <a:gd name="connsiteY9" fmla="*/ 481012 h 592931"/>
                <a:gd name="connsiteX10" fmla="*/ 492222 w 595939"/>
                <a:gd name="connsiteY10" fmla="*/ 307181 h 592931"/>
                <a:gd name="connsiteX11" fmla="*/ 301722 w 595939"/>
                <a:gd name="connsiteY11" fmla="*/ 119062 h 592931"/>
                <a:gd name="connsiteX12" fmla="*/ 108841 w 595939"/>
                <a:gd name="connsiteY12" fmla="*/ 316706 h 592931"/>
                <a:gd name="connsiteX13" fmla="*/ 223141 w 595939"/>
                <a:gd name="connsiteY13" fmla="*/ 485775 h 592931"/>
                <a:gd name="connsiteX14" fmla="*/ 223141 w 595939"/>
                <a:gd name="connsiteY14" fmla="*/ 592931 h 592931"/>
                <a:gd name="connsiteX15" fmla="*/ 125510 w 595939"/>
                <a:gd name="connsiteY15" fmla="*/ 590550 h 592931"/>
                <a:gd name="connsiteX0" fmla="*/ 125510 w 553955"/>
                <a:gd name="connsiteY0" fmla="*/ 590550 h 592931"/>
                <a:gd name="connsiteX1" fmla="*/ 123129 w 553955"/>
                <a:gd name="connsiteY1" fmla="*/ 531019 h 592931"/>
                <a:gd name="connsiteX2" fmla="*/ 15972 w 553955"/>
                <a:gd name="connsiteY2" fmla="*/ 173831 h 592931"/>
                <a:gd name="connsiteX3" fmla="*/ 299341 w 553955"/>
                <a:gd name="connsiteY3" fmla="*/ 0 h 592931"/>
                <a:gd name="connsiteX4" fmla="*/ 549373 w 553955"/>
                <a:gd name="connsiteY4" fmla="*/ 133349 h 592931"/>
                <a:gd name="connsiteX5" fmla="*/ 461266 w 553955"/>
                <a:gd name="connsiteY5" fmla="*/ 557212 h 592931"/>
                <a:gd name="connsiteX6" fmla="*/ 461266 w 553955"/>
                <a:gd name="connsiteY6" fmla="*/ 588169 h 592931"/>
                <a:gd name="connsiteX7" fmla="*/ 358872 w 553955"/>
                <a:gd name="connsiteY7" fmla="*/ 588169 h 592931"/>
                <a:gd name="connsiteX8" fmla="*/ 358872 w 553955"/>
                <a:gd name="connsiteY8" fmla="*/ 481012 h 592931"/>
                <a:gd name="connsiteX9" fmla="*/ 492222 w 553955"/>
                <a:gd name="connsiteY9" fmla="*/ 307181 h 592931"/>
                <a:gd name="connsiteX10" fmla="*/ 301722 w 553955"/>
                <a:gd name="connsiteY10" fmla="*/ 119062 h 592931"/>
                <a:gd name="connsiteX11" fmla="*/ 108841 w 553955"/>
                <a:gd name="connsiteY11" fmla="*/ 316706 h 592931"/>
                <a:gd name="connsiteX12" fmla="*/ 223141 w 553955"/>
                <a:gd name="connsiteY12" fmla="*/ 485775 h 592931"/>
                <a:gd name="connsiteX13" fmla="*/ 223141 w 553955"/>
                <a:gd name="connsiteY13" fmla="*/ 592931 h 592931"/>
                <a:gd name="connsiteX14" fmla="*/ 125510 w 553955"/>
                <a:gd name="connsiteY14" fmla="*/ 590550 h 592931"/>
                <a:gd name="connsiteX0" fmla="*/ 125510 w 596292"/>
                <a:gd name="connsiteY0" fmla="*/ 590550 h 592931"/>
                <a:gd name="connsiteX1" fmla="*/ 123129 w 596292"/>
                <a:gd name="connsiteY1" fmla="*/ 531019 h 592931"/>
                <a:gd name="connsiteX2" fmla="*/ 15972 w 596292"/>
                <a:gd name="connsiteY2" fmla="*/ 173831 h 592931"/>
                <a:gd name="connsiteX3" fmla="*/ 299341 w 596292"/>
                <a:gd name="connsiteY3" fmla="*/ 0 h 592931"/>
                <a:gd name="connsiteX4" fmla="*/ 549373 w 596292"/>
                <a:gd name="connsiteY4" fmla="*/ 133349 h 592931"/>
                <a:gd name="connsiteX5" fmla="*/ 461266 w 596292"/>
                <a:gd name="connsiteY5" fmla="*/ 557212 h 592931"/>
                <a:gd name="connsiteX6" fmla="*/ 461266 w 596292"/>
                <a:gd name="connsiteY6" fmla="*/ 588169 h 592931"/>
                <a:gd name="connsiteX7" fmla="*/ 358872 w 596292"/>
                <a:gd name="connsiteY7" fmla="*/ 588169 h 592931"/>
                <a:gd name="connsiteX8" fmla="*/ 358872 w 596292"/>
                <a:gd name="connsiteY8" fmla="*/ 481012 h 592931"/>
                <a:gd name="connsiteX9" fmla="*/ 492222 w 596292"/>
                <a:gd name="connsiteY9" fmla="*/ 307181 h 592931"/>
                <a:gd name="connsiteX10" fmla="*/ 301722 w 596292"/>
                <a:gd name="connsiteY10" fmla="*/ 119062 h 592931"/>
                <a:gd name="connsiteX11" fmla="*/ 108841 w 596292"/>
                <a:gd name="connsiteY11" fmla="*/ 316706 h 592931"/>
                <a:gd name="connsiteX12" fmla="*/ 223141 w 596292"/>
                <a:gd name="connsiteY12" fmla="*/ 485775 h 592931"/>
                <a:gd name="connsiteX13" fmla="*/ 223141 w 596292"/>
                <a:gd name="connsiteY13" fmla="*/ 592931 h 592931"/>
                <a:gd name="connsiteX14" fmla="*/ 125510 w 596292"/>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58872 w 602358"/>
                <a:gd name="connsiteY8" fmla="*/ 481012 h 592931"/>
                <a:gd name="connsiteX9" fmla="*/ 492222 w 602358"/>
                <a:gd name="connsiteY9" fmla="*/ 307181 h 592931"/>
                <a:gd name="connsiteX10" fmla="*/ 301722 w 602358"/>
                <a:gd name="connsiteY10" fmla="*/ 119062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1722 w 602358"/>
                <a:gd name="connsiteY10" fmla="*/ 119062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1722 w 602358"/>
                <a:gd name="connsiteY10" fmla="*/ 119062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1722 w 602358"/>
                <a:gd name="connsiteY10" fmla="*/ 119062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1722 w 602358"/>
                <a:gd name="connsiteY10" fmla="*/ 119062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15997 w 602358"/>
                <a:gd name="connsiteY12" fmla="*/ 495300 h 592931"/>
                <a:gd name="connsiteX13" fmla="*/ 223141 w 602358"/>
                <a:gd name="connsiteY13" fmla="*/ 592931 h 592931"/>
                <a:gd name="connsiteX14" fmla="*/ 125510 w 602358"/>
                <a:gd name="connsiteY14" fmla="*/ 590550 h 592931"/>
                <a:gd name="connsiteX0" fmla="*/ 125510 w 602358"/>
                <a:gd name="connsiteY0" fmla="*/ 590589 h 592970"/>
                <a:gd name="connsiteX1" fmla="*/ 123129 w 602358"/>
                <a:gd name="connsiteY1" fmla="*/ 531058 h 592970"/>
                <a:gd name="connsiteX2" fmla="*/ 15972 w 602358"/>
                <a:gd name="connsiteY2" fmla="*/ 173870 h 592970"/>
                <a:gd name="connsiteX3" fmla="*/ 299341 w 602358"/>
                <a:gd name="connsiteY3" fmla="*/ 39 h 592970"/>
                <a:gd name="connsiteX4" fmla="*/ 549373 w 602358"/>
                <a:gd name="connsiteY4" fmla="*/ 133388 h 592970"/>
                <a:gd name="connsiteX5" fmla="*/ 461266 w 602358"/>
                <a:gd name="connsiteY5" fmla="*/ 557251 h 592970"/>
                <a:gd name="connsiteX6" fmla="*/ 461266 w 602358"/>
                <a:gd name="connsiteY6" fmla="*/ 588208 h 592970"/>
                <a:gd name="connsiteX7" fmla="*/ 358872 w 602358"/>
                <a:gd name="connsiteY7" fmla="*/ 588208 h 592970"/>
                <a:gd name="connsiteX8" fmla="*/ 368397 w 602358"/>
                <a:gd name="connsiteY8" fmla="*/ 500101 h 592970"/>
                <a:gd name="connsiteX9" fmla="*/ 492222 w 602358"/>
                <a:gd name="connsiteY9" fmla="*/ 307220 h 592970"/>
                <a:gd name="connsiteX10" fmla="*/ 304103 w 602358"/>
                <a:gd name="connsiteY10" fmla="*/ 111957 h 592970"/>
                <a:gd name="connsiteX11" fmla="*/ 108841 w 602358"/>
                <a:gd name="connsiteY11" fmla="*/ 316745 h 592970"/>
                <a:gd name="connsiteX12" fmla="*/ 215997 w 602358"/>
                <a:gd name="connsiteY12" fmla="*/ 495339 h 592970"/>
                <a:gd name="connsiteX13" fmla="*/ 223141 w 602358"/>
                <a:gd name="connsiteY13" fmla="*/ 592970 h 592970"/>
                <a:gd name="connsiteX14" fmla="*/ 125510 w 602358"/>
                <a:gd name="connsiteY14" fmla="*/ 590589 h 592970"/>
                <a:gd name="connsiteX0" fmla="*/ 125510 w 602358"/>
                <a:gd name="connsiteY0" fmla="*/ 590589 h 592970"/>
                <a:gd name="connsiteX1" fmla="*/ 123129 w 602358"/>
                <a:gd name="connsiteY1" fmla="*/ 531058 h 592970"/>
                <a:gd name="connsiteX2" fmla="*/ 15972 w 602358"/>
                <a:gd name="connsiteY2" fmla="*/ 173870 h 592970"/>
                <a:gd name="connsiteX3" fmla="*/ 299341 w 602358"/>
                <a:gd name="connsiteY3" fmla="*/ 39 h 592970"/>
                <a:gd name="connsiteX4" fmla="*/ 549373 w 602358"/>
                <a:gd name="connsiteY4" fmla="*/ 133388 h 592970"/>
                <a:gd name="connsiteX5" fmla="*/ 461266 w 602358"/>
                <a:gd name="connsiteY5" fmla="*/ 557251 h 592970"/>
                <a:gd name="connsiteX6" fmla="*/ 461266 w 602358"/>
                <a:gd name="connsiteY6" fmla="*/ 588208 h 592970"/>
                <a:gd name="connsiteX7" fmla="*/ 358872 w 602358"/>
                <a:gd name="connsiteY7" fmla="*/ 588208 h 592970"/>
                <a:gd name="connsiteX8" fmla="*/ 368397 w 602358"/>
                <a:gd name="connsiteY8" fmla="*/ 500101 h 592970"/>
                <a:gd name="connsiteX9" fmla="*/ 492222 w 602358"/>
                <a:gd name="connsiteY9" fmla="*/ 307220 h 592970"/>
                <a:gd name="connsiteX10" fmla="*/ 304103 w 602358"/>
                <a:gd name="connsiteY10" fmla="*/ 102432 h 592970"/>
                <a:gd name="connsiteX11" fmla="*/ 108841 w 602358"/>
                <a:gd name="connsiteY11" fmla="*/ 316745 h 592970"/>
                <a:gd name="connsiteX12" fmla="*/ 215997 w 602358"/>
                <a:gd name="connsiteY12" fmla="*/ 495339 h 592970"/>
                <a:gd name="connsiteX13" fmla="*/ 223141 w 602358"/>
                <a:gd name="connsiteY13" fmla="*/ 592970 h 592970"/>
                <a:gd name="connsiteX14" fmla="*/ 125510 w 602358"/>
                <a:gd name="connsiteY14" fmla="*/ 590589 h 592970"/>
                <a:gd name="connsiteX0" fmla="*/ 125510 w 602358"/>
                <a:gd name="connsiteY0" fmla="*/ 590589 h 592970"/>
                <a:gd name="connsiteX1" fmla="*/ 123129 w 602358"/>
                <a:gd name="connsiteY1" fmla="*/ 531058 h 592970"/>
                <a:gd name="connsiteX2" fmla="*/ 15972 w 602358"/>
                <a:gd name="connsiteY2" fmla="*/ 173870 h 592970"/>
                <a:gd name="connsiteX3" fmla="*/ 299341 w 602358"/>
                <a:gd name="connsiteY3" fmla="*/ 39 h 592970"/>
                <a:gd name="connsiteX4" fmla="*/ 549373 w 602358"/>
                <a:gd name="connsiteY4" fmla="*/ 133388 h 592970"/>
                <a:gd name="connsiteX5" fmla="*/ 461266 w 602358"/>
                <a:gd name="connsiteY5" fmla="*/ 557251 h 592970"/>
                <a:gd name="connsiteX6" fmla="*/ 461266 w 602358"/>
                <a:gd name="connsiteY6" fmla="*/ 588208 h 592970"/>
                <a:gd name="connsiteX7" fmla="*/ 358872 w 602358"/>
                <a:gd name="connsiteY7" fmla="*/ 588208 h 592970"/>
                <a:gd name="connsiteX8" fmla="*/ 368397 w 602358"/>
                <a:gd name="connsiteY8" fmla="*/ 500101 h 592970"/>
                <a:gd name="connsiteX9" fmla="*/ 492222 w 602358"/>
                <a:gd name="connsiteY9" fmla="*/ 307220 h 592970"/>
                <a:gd name="connsiteX10" fmla="*/ 304103 w 602358"/>
                <a:gd name="connsiteY10" fmla="*/ 102432 h 592970"/>
                <a:gd name="connsiteX11" fmla="*/ 108841 w 602358"/>
                <a:gd name="connsiteY11" fmla="*/ 316745 h 592970"/>
                <a:gd name="connsiteX12" fmla="*/ 215997 w 602358"/>
                <a:gd name="connsiteY12" fmla="*/ 495339 h 592970"/>
                <a:gd name="connsiteX13" fmla="*/ 223141 w 602358"/>
                <a:gd name="connsiteY13" fmla="*/ 592970 h 592970"/>
                <a:gd name="connsiteX14" fmla="*/ 125510 w 602358"/>
                <a:gd name="connsiteY14" fmla="*/ 590589 h 592970"/>
                <a:gd name="connsiteX0" fmla="*/ 125510 w 602358"/>
                <a:gd name="connsiteY0" fmla="*/ 590589 h 592970"/>
                <a:gd name="connsiteX1" fmla="*/ 123129 w 602358"/>
                <a:gd name="connsiteY1" fmla="*/ 531058 h 592970"/>
                <a:gd name="connsiteX2" fmla="*/ 15972 w 602358"/>
                <a:gd name="connsiteY2" fmla="*/ 173870 h 592970"/>
                <a:gd name="connsiteX3" fmla="*/ 299341 w 602358"/>
                <a:gd name="connsiteY3" fmla="*/ 39 h 592970"/>
                <a:gd name="connsiteX4" fmla="*/ 549373 w 602358"/>
                <a:gd name="connsiteY4" fmla="*/ 133388 h 592970"/>
                <a:gd name="connsiteX5" fmla="*/ 461266 w 602358"/>
                <a:gd name="connsiteY5" fmla="*/ 557251 h 592970"/>
                <a:gd name="connsiteX6" fmla="*/ 461266 w 602358"/>
                <a:gd name="connsiteY6" fmla="*/ 588208 h 592970"/>
                <a:gd name="connsiteX7" fmla="*/ 358872 w 602358"/>
                <a:gd name="connsiteY7" fmla="*/ 588208 h 592970"/>
                <a:gd name="connsiteX8" fmla="*/ 368397 w 602358"/>
                <a:gd name="connsiteY8" fmla="*/ 500101 h 592970"/>
                <a:gd name="connsiteX9" fmla="*/ 492222 w 602358"/>
                <a:gd name="connsiteY9" fmla="*/ 307220 h 592970"/>
                <a:gd name="connsiteX10" fmla="*/ 304103 w 602358"/>
                <a:gd name="connsiteY10" fmla="*/ 102432 h 592970"/>
                <a:gd name="connsiteX11" fmla="*/ 108841 w 602358"/>
                <a:gd name="connsiteY11" fmla="*/ 316745 h 592970"/>
                <a:gd name="connsiteX12" fmla="*/ 215997 w 602358"/>
                <a:gd name="connsiteY12" fmla="*/ 495339 h 592970"/>
                <a:gd name="connsiteX13" fmla="*/ 223141 w 602358"/>
                <a:gd name="connsiteY13" fmla="*/ 592970 h 592970"/>
                <a:gd name="connsiteX14" fmla="*/ 125510 w 602358"/>
                <a:gd name="connsiteY14" fmla="*/ 590589 h 592970"/>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02393 h 592931"/>
                <a:gd name="connsiteX11" fmla="*/ 108841 w 602358"/>
                <a:gd name="connsiteY11" fmla="*/ 316706 h 592931"/>
                <a:gd name="connsiteX12" fmla="*/ 215997 w 602358"/>
                <a:gd name="connsiteY12" fmla="*/ 495300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02393 h 592931"/>
                <a:gd name="connsiteX11" fmla="*/ 108841 w 602358"/>
                <a:gd name="connsiteY11" fmla="*/ 316706 h 592931"/>
                <a:gd name="connsiteX12" fmla="*/ 215997 w 602358"/>
                <a:gd name="connsiteY12" fmla="*/ 495300 h 592931"/>
                <a:gd name="connsiteX13" fmla="*/ 223141 w 602358"/>
                <a:gd name="connsiteY13" fmla="*/ 592931 h 592931"/>
                <a:gd name="connsiteX14" fmla="*/ 125510 w 602358"/>
                <a:gd name="connsiteY14" fmla="*/ 590550 h 592931"/>
                <a:gd name="connsiteX0" fmla="*/ 125510 w 602358"/>
                <a:gd name="connsiteY0" fmla="*/ 590550 h 590550"/>
                <a:gd name="connsiteX1" fmla="*/ 123129 w 602358"/>
                <a:gd name="connsiteY1" fmla="*/ 531019 h 590550"/>
                <a:gd name="connsiteX2" fmla="*/ 15972 w 602358"/>
                <a:gd name="connsiteY2" fmla="*/ 173831 h 590550"/>
                <a:gd name="connsiteX3" fmla="*/ 299341 w 602358"/>
                <a:gd name="connsiteY3" fmla="*/ 0 h 590550"/>
                <a:gd name="connsiteX4" fmla="*/ 549373 w 602358"/>
                <a:gd name="connsiteY4" fmla="*/ 133349 h 590550"/>
                <a:gd name="connsiteX5" fmla="*/ 461266 w 602358"/>
                <a:gd name="connsiteY5" fmla="*/ 557212 h 590550"/>
                <a:gd name="connsiteX6" fmla="*/ 461266 w 602358"/>
                <a:gd name="connsiteY6" fmla="*/ 588169 h 590550"/>
                <a:gd name="connsiteX7" fmla="*/ 358872 w 602358"/>
                <a:gd name="connsiteY7" fmla="*/ 588169 h 590550"/>
                <a:gd name="connsiteX8" fmla="*/ 368397 w 602358"/>
                <a:gd name="connsiteY8" fmla="*/ 500062 h 590550"/>
                <a:gd name="connsiteX9" fmla="*/ 492222 w 602358"/>
                <a:gd name="connsiteY9" fmla="*/ 307181 h 590550"/>
                <a:gd name="connsiteX10" fmla="*/ 304103 w 602358"/>
                <a:gd name="connsiteY10" fmla="*/ 102393 h 590550"/>
                <a:gd name="connsiteX11" fmla="*/ 108841 w 602358"/>
                <a:gd name="connsiteY11" fmla="*/ 316706 h 590550"/>
                <a:gd name="connsiteX12" fmla="*/ 215997 w 602358"/>
                <a:gd name="connsiteY12" fmla="*/ 495300 h 590550"/>
                <a:gd name="connsiteX13" fmla="*/ 223141 w 602358"/>
                <a:gd name="connsiteY13" fmla="*/ 583406 h 590550"/>
                <a:gd name="connsiteX14" fmla="*/ 125510 w 602358"/>
                <a:gd name="connsiteY14" fmla="*/ 590550 h 590550"/>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02393 h 592931"/>
                <a:gd name="connsiteX11" fmla="*/ 108841 w 602358"/>
                <a:gd name="connsiteY11" fmla="*/ 316706 h 592931"/>
                <a:gd name="connsiteX12" fmla="*/ 215997 w 602358"/>
                <a:gd name="connsiteY12" fmla="*/ 495300 h 592931"/>
                <a:gd name="connsiteX13" fmla="*/ 220760 w 602358"/>
                <a:gd name="connsiteY13" fmla="*/ 592931 h 592931"/>
                <a:gd name="connsiteX14" fmla="*/ 125510 w 602358"/>
                <a:gd name="connsiteY14" fmla="*/ 590550 h 592931"/>
                <a:gd name="connsiteX0" fmla="*/ 125510 w 602358"/>
                <a:gd name="connsiteY0" fmla="*/ 590550 h 590550"/>
                <a:gd name="connsiteX1" fmla="*/ 123129 w 602358"/>
                <a:gd name="connsiteY1" fmla="*/ 531019 h 590550"/>
                <a:gd name="connsiteX2" fmla="*/ 15972 w 602358"/>
                <a:gd name="connsiteY2" fmla="*/ 173831 h 590550"/>
                <a:gd name="connsiteX3" fmla="*/ 299341 w 602358"/>
                <a:gd name="connsiteY3" fmla="*/ 0 h 590550"/>
                <a:gd name="connsiteX4" fmla="*/ 549373 w 602358"/>
                <a:gd name="connsiteY4" fmla="*/ 133349 h 590550"/>
                <a:gd name="connsiteX5" fmla="*/ 461266 w 602358"/>
                <a:gd name="connsiteY5" fmla="*/ 557212 h 590550"/>
                <a:gd name="connsiteX6" fmla="*/ 461266 w 602358"/>
                <a:gd name="connsiteY6" fmla="*/ 588169 h 590550"/>
                <a:gd name="connsiteX7" fmla="*/ 358872 w 602358"/>
                <a:gd name="connsiteY7" fmla="*/ 588169 h 590550"/>
                <a:gd name="connsiteX8" fmla="*/ 368397 w 602358"/>
                <a:gd name="connsiteY8" fmla="*/ 500062 h 590550"/>
                <a:gd name="connsiteX9" fmla="*/ 492222 w 602358"/>
                <a:gd name="connsiteY9" fmla="*/ 307181 h 590550"/>
                <a:gd name="connsiteX10" fmla="*/ 304103 w 602358"/>
                <a:gd name="connsiteY10" fmla="*/ 102393 h 590550"/>
                <a:gd name="connsiteX11" fmla="*/ 108841 w 602358"/>
                <a:gd name="connsiteY11" fmla="*/ 316706 h 590550"/>
                <a:gd name="connsiteX12" fmla="*/ 215997 w 602358"/>
                <a:gd name="connsiteY12" fmla="*/ 495300 h 590550"/>
                <a:gd name="connsiteX13" fmla="*/ 223141 w 602358"/>
                <a:gd name="connsiteY13" fmla="*/ 585787 h 590550"/>
                <a:gd name="connsiteX14" fmla="*/ 125510 w 602358"/>
                <a:gd name="connsiteY14" fmla="*/ 5905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2358" h="590550">
                  <a:moveTo>
                    <a:pt x="125510" y="590550"/>
                  </a:moveTo>
                  <a:cubicBezTo>
                    <a:pt x="124716" y="570706"/>
                    <a:pt x="123923" y="550863"/>
                    <a:pt x="123129" y="531019"/>
                  </a:cubicBezTo>
                  <a:cubicBezTo>
                    <a:pt x="42166" y="507206"/>
                    <a:pt x="-34034" y="338138"/>
                    <a:pt x="15972" y="173831"/>
                  </a:cubicBezTo>
                  <a:cubicBezTo>
                    <a:pt x="77090" y="44450"/>
                    <a:pt x="178691" y="3174"/>
                    <a:pt x="299341" y="0"/>
                  </a:cubicBezTo>
                  <a:cubicBezTo>
                    <a:pt x="439835" y="7937"/>
                    <a:pt x="499366" y="58737"/>
                    <a:pt x="549373" y="133349"/>
                  </a:cubicBezTo>
                  <a:cubicBezTo>
                    <a:pt x="688279" y="373856"/>
                    <a:pt x="516432" y="512365"/>
                    <a:pt x="461266" y="557212"/>
                  </a:cubicBezTo>
                  <a:lnTo>
                    <a:pt x="461266" y="588169"/>
                  </a:lnTo>
                  <a:lnTo>
                    <a:pt x="358872" y="588169"/>
                  </a:lnTo>
                  <a:lnTo>
                    <a:pt x="368397" y="500062"/>
                  </a:lnTo>
                  <a:cubicBezTo>
                    <a:pt x="440628" y="454818"/>
                    <a:pt x="486666" y="392906"/>
                    <a:pt x="492222" y="307181"/>
                  </a:cubicBezTo>
                  <a:cubicBezTo>
                    <a:pt x="483490" y="175419"/>
                    <a:pt x="384272" y="107949"/>
                    <a:pt x="304103" y="102393"/>
                  </a:cubicBezTo>
                  <a:cubicBezTo>
                    <a:pt x="172341" y="111125"/>
                    <a:pt x="116778" y="186531"/>
                    <a:pt x="108841" y="316706"/>
                  </a:cubicBezTo>
                  <a:cubicBezTo>
                    <a:pt x="113603" y="434975"/>
                    <a:pt x="175515" y="460375"/>
                    <a:pt x="215997" y="495300"/>
                  </a:cubicBezTo>
                  <a:lnTo>
                    <a:pt x="223141" y="585787"/>
                  </a:lnTo>
                  <a:lnTo>
                    <a:pt x="125510" y="590550"/>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Cambria" panose="02040503050406030204" pitchFamily="18" charset="0"/>
                <a:ea typeface="Cambria" panose="02040503050406030204" pitchFamily="18" charset="0"/>
              </a:endParaRPr>
            </a:p>
          </p:txBody>
        </p:sp>
        <p:sp>
          <p:nvSpPr>
            <p:cNvPr id="94" name="Freeform 93"/>
            <p:cNvSpPr/>
            <p:nvPr/>
          </p:nvSpPr>
          <p:spPr>
            <a:xfrm>
              <a:off x="4567238" y="5510213"/>
              <a:ext cx="346491" cy="271461"/>
            </a:xfrm>
            <a:custGeom>
              <a:avLst/>
              <a:gdLst>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52411"/>
                <a:gd name="connsiteX1" fmla="*/ 345281 w 345281"/>
                <a:gd name="connsiteY1" fmla="*/ 0 h 252411"/>
                <a:gd name="connsiteX2" fmla="*/ 321468 w 345281"/>
                <a:gd name="connsiteY2" fmla="*/ 107156 h 252411"/>
                <a:gd name="connsiteX3" fmla="*/ 335756 w 345281"/>
                <a:gd name="connsiteY3" fmla="*/ 204787 h 252411"/>
                <a:gd name="connsiteX4" fmla="*/ 164306 w 345281"/>
                <a:gd name="connsiteY4" fmla="*/ 252411 h 252411"/>
                <a:gd name="connsiteX5" fmla="*/ 11906 w 345281"/>
                <a:gd name="connsiteY5" fmla="*/ 200025 h 252411"/>
                <a:gd name="connsiteX6" fmla="*/ 38100 w 345281"/>
                <a:gd name="connsiteY6" fmla="*/ 95250 h 252411"/>
                <a:gd name="connsiteX7" fmla="*/ 0 w 345281"/>
                <a:gd name="connsiteY7" fmla="*/ 0 h 252411"/>
                <a:gd name="connsiteX0" fmla="*/ 0 w 345281"/>
                <a:gd name="connsiteY0" fmla="*/ 0 h 252595"/>
                <a:gd name="connsiteX1" fmla="*/ 345281 w 345281"/>
                <a:gd name="connsiteY1" fmla="*/ 0 h 252595"/>
                <a:gd name="connsiteX2" fmla="*/ 321468 w 345281"/>
                <a:gd name="connsiteY2" fmla="*/ 107156 h 252595"/>
                <a:gd name="connsiteX3" fmla="*/ 335756 w 345281"/>
                <a:gd name="connsiteY3" fmla="*/ 204787 h 252595"/>
                <a:gd name="connsiteX4" fmla="*/ 164306 w 345281"/>
                <a:gd name="connsiteY4" fmla="*/ 252411 h 252595"/>
                <a:gd name="connsiteX5" fmla="*/ 11906 w 345281"/>
                <a:gd name="connsiteY5" fmla="*/ 200025 h 252595"/>
                <a:gd name="connsiteX6" fmla="*/ 38100 w 345281"/>
                <a:gd name="connsiteY6" fmla="*/ 95250 h 252595"/>
                <a:gd name="connsiteX7" fmla="*/ 0 w 345281"/>
                <a:gd name="connsiteY7" fmla="*/ 0 h 252595"/>
                <a:gd name="connsiteX0" fmla="*/ 0 w 345281"/>
                <a:gd name="connsiteY0" fmla="*/ 0 h 271527"/>
                <a:gd name="connsiteX1" fmla="*/ 345281 w 345281"/>
                <a:gd name="connsiteY1" fmla="*/ 0 h 271527"/>
                <a:gd name="connsiteX2" fmla="*/ 321468 w 345281"/>
                <a:gd name="connsiteY2" fmla="*/ 107156 h 271527"/>
                <a:gd name="connsiteX3" fmla="*/ 335756 w 345281"/>
                <a:gd name="connsiteY3" fmla="*/ 204787 h 271527"/>
                <a:gd name="connsiteX4" fmla="*/ 171449 w 345281"/>
                <a:gd name="connsiteY4" fmla="*/ 271461 h 271527"/>
                <a:gd name="connsiteX5" fmla="*/ 11906 w 345281"/>
                <a:gd name="connsiteY5" fmla="*/ 200025 h 271527"/>
                <a:gd name="connsiteX6" fmla="*/ 38100 w 345281"/>
                <a:gd name="connsiteY6" fmla="*/ 95250 h 271527"/>
                <a:gd name="connsiteX7" fmla="*/ 0 w 345281"/>
                <a:gd name="connsiteY7" fmla="*/ 0 h 271527"/>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6941"/>
                <a:gd name="connsiteY0" fmla="*/ 0 h 271461"/>
                <a:gd name="connsiteX1" fmla="*/ 345281 w 346941"/>
                <a:gd name="connsiteY1" fmla="*/ 0 h 271461"/>
                <a:gd name="connsiteX2" fmla="*/ 321468 w 346941"/>
                <a:gd name="connsiteY2" fmla="*/ 107156 h 271461"/>
                <a:gd name="connsiteX3" fmla="*/ 335756 w 346941"/>
                <a:gd name="connsiteY3" fmla="*/ 204787 h 271461"/>
                <a:gd name="connsiteX4" fmla="*/ 171449 w 346941"/>
                <a:gd name="connsiteY4" fmla="*/ 271461 h 271461"/>
                <a:gd name="connsiteX5" fmla="*/ 11906 w 346941"/>
                <a:gd name="connsiteY5" fmla="*/ 200025 h 271461"/>
                <a:gd name="connsiteX6" fmla="*/ 38100 w 346941"/>
                <a:gd name="connsiteY6" fmla="*/ 95250 h 271461"/>
                <a:gd name="connsiteX7" fmla="*/ 0 w 346941"/>
                <a:gd name="connsiteY7" fmla="*/ 0 h 271461"/>
                <a:gd name="connsiteX0" fmla="*/ 0 w 346491"/>
                <a:gd name="connsiteY0" fmla="*/ 0 h 271461"/>
                <a:gd name="connsiteX1" fmla="*/ 345281 w 346491"/>
                <a:gd name="connsiteY1" fmla="*/ 0 h 271461"/>
                <a:gd name="connsiteX2" fmla="*/ 314324 w 346491"/>
                <a:gd name="connsiteY2" fmla="*/ 100012 h 271461"/>
                <a:gd name="connsiteX3" fmla="*/ 335756 w 346491"/>
                <a:gd name="connsiteY3" fmla="*/ 204787 h 271461"/>
                <a:gd name="connsiteX4" fmla="*/ 171449 w 346491"/>
                <a:gd name="connsiteY4" fmla="*/ 271461 h 271461"/>
                <a:gd name="connsiteX5" fmla="*/ 11906 w 346491"/>
                <a:gd name="connsiteY5" fmla="*/ 200025 h 271461"/>
                <a:gd name="connsiteX6" fmla="*/ 38100 w 346491"/>
                <a:gd name="connsiteY6" fmla="*/ 95250 h 271461"/>
                <a:gd name="connsiteX7" fmla="*/ 0 w 346491"/>
                <a:gd name="connsiteY7" fmla="*/ 0 h 27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491" h="271461">
                  <a:moveTo>
                    <a:pt x="0" y="0"/>
                  </a:moveTo>
                  <a:lnTo>
                    <a:pt x="345281" y="0"/>
                  </a:lnTo>
                  <a:cubicBezTo>
                    <a:pt x="351630" y="45244"/>
                    <a:pt x="331787" y="71436"/>
                    <a:pt x="314324" y="100012"/>
                  </a:cubicBezTo>
                  <a:cubicBezTo>
                    <a:pt x="330993" y="125412"/>
                    <a:pt x="352425" y="167481"/>
                    <a:pt x="335756" y="204787"/>
                  </a:cubicBezTo>
                  <a:cubicBezTo>
                    <a:pt x="283369" y="236537"/>
                    <a:pt x="223837" y="263523"/>
                    <a:pt x="171449" y="271461"/>
                  </a:cubicBezTo>
                  <a:cubicBezTo>
                    <a:pt x="111124" y="265906"/>
                    <a:pt x="69850" y="246062"/>
                    <a:pt x="11906" y="200025"/>
                  </a:cubicBezTo>
                  <a:cubicBezTo>
                    <a:pt x="3968" y="160338"/>
                    <a:pt x="5556" y="130175"/>
                    <a:pt x="38100" y="95250"/>
                  </a:cubicBezTo>
                  <a:cubicBezTo>
                    <a:pt x="20638" y="70644"/>
                    <a:pt x="3175" y="60325"/>
                    <a:pt x="0" y="0"/>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Cambria" panose="02040503050406030204" pitchFamily="18" charset="0"/>
                <a:ea typeface="Cambria" panose="02040503050406030204" pitchFamily="18" charset="0"/>
              </a:endParaRPr>
            </a:p>
          </p:txBody>
        </p:sp>
        <p:sp>
          <p:nvSpPr>
            <p:cNvPr id="95" name="Rounded Rectangle 94"/>
            <p:cNvSpPr/>
            <p:nvPr/>
          </p:nvSpPr>
          <p:spPr>
            <a:xfrm>
              <a:off x="4698201" y="4767262"/>
              <a:ext cx="76200" cy="119061"/>
            </a:xfrm>
            <a:prstGeom prst="round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Cambria" panose="02040503050406030204" pitchFamily="18" charset="0"/>
                <a:ea typeface="Cambria" panose="02040503050406030204" pitchFamily="18" charset="0"/>
              </a:endParaRPr>
            </a:p>
          </p:txBody>
        </p:sp>
        <p:sp>
          <p:nvSpPr>
            <p:cNvPr id="96" name="Rounded Rectangle 95"/>
            <p:cNvSpPr/>
            <p:nvPr/>
          </p:nvSpPr>
          <p:spPr>
            <a:xfrm rot="2620869">
              <a:off x="5017892" y="4912519"/>
              <a:ext cx="76200" cy="119061"/>
            </a:xfrm>
            <a:prstGeom prst="round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Cambria" panose="02040503050406030204" pitchFamily="18" charset="0"/>
                <a:ea typeface="Cambria" panose="02040503050406030204" pitchFamily="18" charset="0"/>
              </a:endParaRPr>
            </a:p>
          </p:txBody>
        </p:sp>
        <p:sp>
          <p:nvSpPr>
            <p:cNvPr id="97" name="Rounded Rectangle 96"/>
            <p:cNvSpPr/>
            <p:nvPr/>
          </p:nvSpPr>
          <p:spPr>
            <a:xfrm rot="6417779">
              <a:off x="5094491" y="5261143"/>
              <a:ext cx="76200" cy="119061"/>
            </a:xfrm>
            <a:prstGeom prst="round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Cambria" panose="02040503050406030204" pitchFamily="18" charset="0"/>
                <a:ea typeface="Cambria" panose="02040503050406030204" pitchFamily="18" charset="0"/>
              </a:endParaRPr>
            </a:p>
          </p:txBody>
        </p:sp>
        <p:sp>
          <p:nvSpPr>
            <p:cNvPr id="98" name="Rounded Rectangle 97"/>
            <p:cNvSpPr/>
            <p:nvPr/>
          </p:nvSpPr>
          <p:spPr>
            <a:xfrm rot="18979131" flipH="1">
              <a:off x="4378730" y="4919661"/>
              <a:ext cx="76200" cy="119061"/>
            </a:xfrm>
            <a:prstGeom prst="round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Cambria" panose="02040503050406030204" pitchFamily="18" charset="0"/>
                <a:ea typeface="Cambria" panose="02040503050406030204" pitchFamily="18" charset="0"/>
              </a:endParaRPr>
            </a:p>
          </p:txBody>
        </p:sp>
        <p:sp>
          <p:nvSpPr>
            <p:cNvPr id="99" name="Rounded Rectangle 98"/>
            <p:cNvSpPr/>
            <p:nvPr/>
          </p:nvSpPr>
          <p:spPr>
            <a:xfrm rot="15182221" flipH="1">
              <a:off x="4311439" y="5261143"/>
              <a:ext cx="76200" cy="119061"/>
            </a:xfrm>
            <a:prstGeom prst="round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Cambria" panose="02040503050406030204" pitchFamily="18" charset="0"/>
                <a:ea typeface="Cambria" panose="02040503050406030204" pitchFamily="18" charset="0"/>
              </a:endParaRPr>
            </a:p>
          </p:txBody>
        </p:sp>
      </p:grpSp>
      <p:sp>
        <p:nvSpPr>
          <p:cNvPr id="103" name="Rectangle 102"/>
          <p:cNvSpPr/>
          <p:nvPr/>
        </p:nvSpPr>
        <p:spPr>
          <a:xfrm>
            <a:off x="2903681" y="5377380"/>
            <a:ext cx="3206750" cy="707886"/>
          </a:xfrm>
          <a:prstGeom prst="rect">
            <a:avLst/>
          </a:prstGeom>
        </p:spPr>
        <p:txBody>
          <a:bodyPr anchor="ctr">
            <a:spAutoFit/>
          </a:bodyPr>
          <a:lstStyle/>
          <a:p>
            <a:pPr algn="ctr" fontAlgn="auto">
              <a:spcBef>
                <a:spcPts val="0"/>
              </a:spcBef>
              <a:spcAft>
                <a:spcPts val="0"/>
              </a:spcAft>
              <a:defRPr/>
            </a:pPr>
            <a:r>
              <a:rPr lang="en-US" sz="2000" smtClean="0">
                <a:solidFill>
                  <a:schemeClr val="tx1">
                    <a:lumMod val="65000"/>
                    <a:lumOff val="35000"/>
                  </a:schemeClr>
                </a:solidFill>
                <a:latin typeface="Cambria" panose="02040503050406030204" pitchFamily="18" charset="0"/>
                <a:ea typeface="Cambria" panose="02040503050406030204" pitchFamily="18" charset="0"/>
                <a:cs typeface="Arial" pitchFamily="34" charset="0"/>
              </a:rPr>
              <a:t>Quản lý dự án với Agile Scrum</a:t>
            </a:r>
            <a:endParaRPr lang="en-US" sz="2000">
              <a:solidFill>
                <a:schemeClr val="tx1">
                  <a:lumMod val="65000"/>
                  <a:lumOff val="35000"/>
                </a:schemeClr>
              </a:solidFill>
              <a:latin typeface="Cambria" panose="02040503050406030204" pitchFamily="18" charset="0"/>
              <a:ea typeface="Cambria" panose="02040503050406030204" pitchFamily="18" charset="0"/>
              <a:cs typeface="Arial" pitchFamily="34" charset="0"/>
            </a:endParaRPr>
          </a:p>
        </p:txBody>
      </p:sp>
      <p:sp>
        <p:nvSpPr>
          <p:cNvPr id="104" name="Rectangle 103"/>
          <p:cNvSpPr/>
          <p:nvPr/>
        </p:nvSpPr>
        <p:spPr>
          <a:xfrm rot="19126099">
            <a:off x="1590675" y="1555750"/>
            <a:ext cx="1828800" cy="338138"/>
          </a:xfrm>
          <a:prstGeom prst="rect">
            <a:avLst/>
          </a:prstGeom>
        </p:spPr>
        <p:txBody>
          <a:bodyPr anchor="ctr">
            <a:spAutoFit/>
          </a:bodyPr>
          <a:lstStyle/>
          <a:p>
            <a:pPr algn="ctr" fontAlgn="auto">
              <a:spcBef>
                <a:spcPts val="0"/>
              </a:spcBef>
              <a:spcAft>
                <a:spcPts val="0"/>
              </a:spcAft>
              <a:defRPr/>
            </a:pPr>
            <a:r>
              <a:rPr lang="en-US" sz="1600" b="1" smtClean="0">
                <a:solidFill>
                  <a:schemeClr val="tx1">
                    <a:lumMod val="50000"/>
                    <a:lumOff val="50000"/>
                  </a:schemeClr>
                </a:solidFill>
                <a:effectLst>
                  <a:reflection blurRad="6350" stA="55000" endA="300" endPos="45500" dir="5400000" sy="-100000" algn="bl" rotWithShape="0"/>
                </a:effectLst>
                <a:latin typeface="Cambria" panose="02040503050406030204" pitchFamily="18" charset="0"/>
                <a:ea typeface="Cambria" panose="02040503050406030204" pitchFamily="18" charset="0"/>
                <a:cs typeface="Arial" pitchFamily="34" charset="0"/>
              </a:rPr>
              <a:t>Nội dung I</a:t>
            </a:r>
            <a:endParaRPr lang="en-US" sz="1600" b="1">
              <a:solidFill>
                <a:schemeClr val="tx1">
                  <a:lumMod val="50000"/>
                  <a:lumOff val="50000"/>
                </a:schemeClr>
              </a:solidFill>
              <a:effectLst>
                <a:reflection blurRad="6350" stA="55000" endA="300" endPos="45500" dir="5400000" sy="-100000" algn="bl" rotWithShape="0"/>
              </a:effectLst>
              <a:latin typeface="Cambria" panose="02040503050406030204" pitchFamily="18" charset="0"/>
              <a:ea typeface="Cambria" panose="02040503050406030204" pitchFamily="18" charset="0"/>
              <a:cs typeface="Arial" pitchFamily="34" charset="0"/>
            </a:endParaRPr>
          </a:p>
        </p:txBody>
      </p:sp>
      <p:sp>
        <p:nvSpPr>
          <p:cNvPr id="105" name="Rectangle 104"/>
          <p:cNvSpPr/>
          <p:nvPr/>
        </p:nvSpPr>
        <p:spPr>
          <a:xfrm rot="19126099">
            <a:off x="1590675" y="3363913"/>
            <a:ext cx="1828800" cy="339725"/>
          </a:xfrm>
          <a:prstGeom prst="rect">
            <a:avLst/>
          </a:prstGeom>
        </p:spPr>
        <p:txBody>
          <a:bodyPr anchor="ctr">
            <a:spAutoFit/>
          </a:bodyPr>
          <a:lstStyle/>
          <a:p>
            <a:pPr algn="ctr" fontAlgn="auto">
              <a:spcBef>
                <a:spcPts val="0"/>
              </a:spcBef>
              <a:spcAft>
                <a:spcPts val="0"/>
              </a:spcAft>
              <a:defRPr/>
            </a:pPr>
            <a:r>
              <a:rPr lang="en-US" sz="1600" b="1" err="1" smtClean="0">
                <a:solidFill>
                  <a:schemeClr val="tx1">
                    <a:lumMod val="50000"/>
                    <a:lumOff val="50000"/>
                  </a:schemeClr>
                </a:solidFill>
                <a:effectLst>
                  <a:reflection blurRad="6350" stA="55000" endA="300" endPos="45500" dir="5400000" sy="-100000" algn="bl" rotWithShape="0"/>
                </a:effectLst>
                <a:latin typeface="Cambria" panose="02040503050406030204" pitchFamily="18" charset="0"/>
                <a:ea typeface="Cambria" panose="02040503050406030204" pitchFamily="18" charset="0"/>
                <a:cs typeface="Arial" pitchFamily="34" charset="0"/>
              </a:rPr>
              <a:t>Nội</a:t>
            </a:r>
            <a:r>
              <a:rPr lang="en-US" sz="1600" b="1" smtClean="0">
                <a:solidFill>
                  <a:schemeClr val="tx1">
                    <a:lumMod val="50000"/>
                    <a:lumOff val="50000"/>
                  </a:schemeClr>
                </a:solidFill>
                <a:effectLst>
                  <a:reflection blurRad="6350" stA="55000" endA="300" endPos="45500" dir="5400000" sy="-100000" algn="bl" rotWithShape="0"/>
                </a:effectLst>
                <a:latin typeface="Cambria" panose="02040503050406030204" pitchFamily="18" charset="0"/>
                <a:ea typeface="Cambria" panose="02040503050406030204" pitchFamily="18" charset="0"/>
                <a:cs typeface="Arial" pitchFamily="34" charset="0"/>
              </a:rPr>
              <a:t> </a:t>
            </a:r>
            <a:r>
              <a:rPr lang="en-US" sz="1600" b="1">
                <a:solidFill>
                  <a:schemeClr val="tx1">
                    <a:lumMod val="50000"/>
                    <a:lumOff val="50000"/>
                  </a:schemeClr>
                </a:solidFill>
                <a:effectLst>
                  <a:reflection blurRad="6350" stA="55000" endA="300" endPos="45500" dir="5400000" sy="-100000" algn="bl" rotWithShape="0"/>
                </a:effectLst>
                <a:latin typeface="Cambria" panose="02040503050406030204" pitchFamily="18" charset="0"/>
                <a:ea typeface="Cambria" panose="02040503050406030204" pitchFamily="18" charset="0"/>
                <a:cs typeface="Arial" pitchFamily="34" charset="0"/>
              </a:rPr>
              <a:t>dung </a:t>
            </a:r>
            <a:r>
              <a:rPr lang="en-US" sz="1600" b="1" smtClean="0">
                <a:solidFill>
                  <a:schemeClr val="tx1">
                    <a:lumMod val="50000"/>
                    <a:lumOff val="50000"/>
                  </a:schemeClr>
                </a:solidFill>
                <a:effectLst>
                  <a:reflection blurRad="6350" stA="55000" endA="300" endPos="45500" dir="5400000" sy="-100000" algn="bl" rotWithShape="0"/>
                </a:effectLst>
                <a:latin typeface="Cambria" panose="02040503050406030204" pitchFamily="18" charset="0"/>
                <a:ea typeface="Cambria" panose="02040503050406030204" pitchFamily="18" charset="0"/>
                <a:cs typeface="Arial" pitchFamily="34" charset="0"/>
              </a:rPr>
              <a:t>II</a:t>
            </a:r>
            <a:endParaRPr lang="en-US" sz="1600" b="1">
              <a:solidFill>
                <a:schemeClr val="tx1">
                  <a:lumMod val="50000"/>
                  <a:lumOff val="50000"/>
                </a:schemeClr>
              </a:solidFill>
              <a:effectLst>
                <a:reflection blurRad="6350" stA="55000" endA="300" endPos="45500" dir="5400000" sy="-100000" algn="bl" rotWithShape="0"/>
              </a:effectLst>
              <a:latin typeface="Cambria" panose="02040503050406030204" pitchFamily="18" charset="0"/>
              <a:ea typeface="Cambria" panose="02040503050406030204" pitchFamily="18" charset="0"/>
              <a:cs typeface="Arial" pitchFamily="34" charset="0"/>
            </a:endParaRPr>
          </a:p>
        </p:txBody>
      </p:sp>
      <p:sp>
        <p:nvSpPr>
          <p:cNvPr id="106" name="Rectangle 105"/>
          <p:cNvSpPr/>
          <p:nvPr/>
        </p:nvSpPr>
        <p:spPr>
          <a:xfrm rot="19126099">
            <a:off x="1590675" y="5186363"/>
            <a:ext cx="1828800" cy="338137"/>
          </a:xfrm>
          <a:prstGeom prst="rect">
            <a:avLst/>
          </a:prstGeom>
        </p:spPr>
        <p:txBody>
          <a:bodyPr anchor="ctr">
            <a:spAutoFit/>
          </a:bodyPr>
          <a:lstStyle/>
          <a:p>
            <a:pPr algn="ctr" fontAlgn="auto">
              <a:spcBef>
                <a:spcPts val="0"/>
              </a:spcBef>
              <a:spcAft>
                <a:spcPts val="0"/>
              </a:spcAft>
              <a:defRPr/>
            </a:pPr>
            <a:r>
              <a:rPr lang="en-US" sz="1600" b="1" err="1" smtClean="0">
                <a:solidFill>
                  <a:schemeClr val="tx1">
                    <a:lumMod val="50000"/>
                    <a:lumOff val="50000"/>
                  </a:schemeClr>
                </a:solidFill>
                <a:effectLst>
                  <a:reflection blurRad="6350" stA="55000" endA="300" endPos="45500" dir="5400000" sy="-100000" algn="bl" rotWithShape="0"/>
                </a:effectLst>
                <a:latin typeface="Cambria" panose="02040503050406030204" pitchFamily="18" charset="0"/>
                <a:ea typeface="Cambria" panose="02040503050406030204" pitchFamily="18" charset="0"/>
                <a:cs typeface="Arial" pitchFamily="34" charset="0"/>
              </a:rPr>
              <a:t>Nội</a:t>
            </a:r>
            <a:r>
              <a:rPr lang="en-US" sz="1600" b="1" smtClean="0">
                <a:solidFill>
                  <a:schemeClr val="tx1">
                    <a:lumMod val="50000"/>
                    <a:lumOff val="50000"/>
                  </a:schemeClr>
                </a:solidFill>
                <a:effectLst>
                  <a:reflection blurRad="6350" stA="55000" endA="300" endPos="45500" dir="5400000" sy="-100000" algn="bl" rotWithShape="0"/>
                </a:effectLst>
                <a:latin typeface="Cambria" panose="02040503050406030204" pitchFamily="18" charset="0"/>
                <a:ea typeface="Cambria" panose="02040503050406030204" pitchFamily="18" charset="0"/>
                <a:cs typeface="Arial" pitchFamily="34" charset="0"/>
              </a:rPr>
              <a:t> </a:t>
            </a:r>
            <a:r>
              <a:rPr lang="en-US" sz="1600" b="1">
                <a:solidFill>
                  <a:schemeClr val="tx1">
                    <a:lumMod val="50000"/>
                    <a:lumOff val="50000"/>
                  </a:schemeClr>
                </a:solidFill>
                <a:effectLst>
                  <a:reflection blurRad="6350" stA="55000" endA="300" endPos="45500" dir="5400000" sy="-100000" algn="bl" rotWithShape="0"/>
                </a:effectLst>
                <a:latin typeface="Cambria" panose="02040503050406030204" pitchFamily="18" charset="0"/>
                <a:ea typeface="Cambria" panose="02040503050406030204" pitchFamily="18" charset="0"/>
                <a:cs typeface="Arial" pitchFamily="34" charset="0"/>
              </a:rPr>
              <a:t>dung </a:t>
            </a:r>
            <a:r>
              <a:rPr lang="en-US" sz="1600" b="1" smtClean="0">
                <a:solidFill>
                  <a:schemeClr val="tx1">
                    <a:lumMod val="50000"/>
                    <a:lumOff val="50000"/>
                  </a:schemeClr>
                </a:solidFill>
                <a:effectLst>
                  <a:reflection blurRad="6350" stA="55000" endA="300" endPos="45500" dir="5400000" sy="-100000" algn="bl" rotWithShape="0"/>
                </a:effectLst>
                <a:latin typeface="Cambria" panose="02040503050406030204" pitchFamily="18" charset="0"/>
                <a:ea typeface="Cambria" panose="02040503050406030204" pitchFamily="18" charset="0"/>
                <a:cs typeface="Arial" pitchFamily="34" charset="0"/>
              </a:rPr>
              <a:t>III</a:t>
            </a:r>
            <a:endParaRPr lang="en-US" sz="1600" b="1">
              <a:solidFill>
                <a:schemeClr val="tx1">
                  <a:lumMod val="50000"/>
                  <a:lumOff val="50000"/>
                </a:schemeClr>
              </a:solidFill>
              <a:effectLst>
                <a:reflection blurRad="6350" stA="55000" endA="300" endPos="45500" dir="5400000" sy="-100000" algn="bl" rotWithShape="0"/>
              </a:effectLst>
              <a:latin typeface="Cambria" panose="02040503050406030204" pitchFamily="18" charset="0"/>
              <a:ea typeface="Cambria" panose="02040503050406030204" pitchFamily="18" charset="0"/>
              <a:cs typeface="Arial" pitchFamily="34" charset="0"/>
            </a:endParaRPr>
          </a:p>
        </p:txBody>
      </p:sp>
      <p:sp>
        <p:nvSpPr>
          <p:cNvPr id="49" name="Rectangle 48">
            <a:extLst>
              <a:ext uri="{FF2B5EF4-FFF2-40B4-BE49-F238E27FC236}">
                <a16:creationId xmlns:a16="http://schemas.microsoft.com/office/drawing/2014/main" id="{B3D087A1-1C56-4561-9C8A-64C077D549B7}"/>
              </a:ext>
            </a:extLst>
          </p:cNvPr>
          <p:cNvSpPr/>
          <p:nvPr/>
        </p:nvSpPr>
        <p:spPr>
          <a:xfrm>
            <a:off x="2881680" y="3566150"/>
            <a:ext cx="3206750" cy="707886"/>
          </a:xfrm>
          <a:prstGeom prst="rect">
            <a:avLst/>
          </a:prstGeom>
        </p:spPr>
        <p:txBody>
          <a:bodyPr anchor="ctr">
            <a:spAutoFit/>
          </a:bodyPr>
          <a:lstStyle/>
          <a:p>
            <a:pPr algn="ctr" fontAlgn="auto">
              <a:spcBef>
                <a:spcPts val="0"/>
              </a:spcBef>
              <a:spcAft>
                <a:spcPts val="0"/>
              </a:spcAft>
              <a:defRPr/>
            </a:pPr>
            <a:r>
              <a:rPr lang="en-US" sz="2000" smtClean="0">
                <a:solidFill>
                  <a:schemeClr val="tx1">
                    <a:lumMod val="65000"/>
                    <a:lumOff val="35000"/>
                  </a:schemeClr>
                </a:solidFill>
                <a:latin typeface="Cambria" panose="02040503050406030204" pitchFamily="18" charset="0"/>
                <a:ea typeface="Cambria" panose="02040503050406030204" pitchFamily="18" charset="0"/>
                <a:cs typeface="Arial" pitchFamily="34" charset="0"/>
              </a:rPr>
              <a:t>Phân tích nội dung và thiết kế hệ thống</a:t>
            </a:r>
            <a:endParaRPr lang="en-US" sz="2000">
              <a:solidFill>
                <a:schemeClr val="tx1">
                  <a:lumMod val="65000"/>
                  <a:lumOff val="35000"/>
                </a:schemeClr>
              </a:solidFill>
              <a:latin typeface="Cambria" panose="02040503050406030204" pitchFamily="18" charset="0"/>
              <a:ea typeface="Cambria" panose="02040503050406030204" pitchFamily="18" charset="0"/>
              <a:cs typeface="Arial" pitchFamily="34" charset="0"/>
            </a:endParaRPr>
          </a:p>
        </p:txBody>
      </p:sp>
      <p:sp>
        <p:nvSpPr>
          <p:cNvPr id="50" name="Rectangle 49">
            <a:extLst>
              <a:ext uri="{FF2B5EF4-FFF2-40B4-BE49-F238E27FC236}">
                <a16:creationId xmlns:a16="http://schemas.microsoft.com/office/drawing/2014/main" id="{FEFB1D73-05CD-4E8D-9C9B-5F1E780A5378}"/>
              </a:ext>
            </a:extLst>
          </p:cNvPr>
          <p:cNvSpPr/>
          <p:nvPr/>
        </p:nvSpPr>
        <p:spPr>
          <a:xfrm>
            <a:off x="2895600" y="1744463"/>
            <a:ext cx="3206750" cy="707886"/>
          </a:xfrm>
          <a:prstGeom prst="rect">
            <a:avLst/>
          </a:prstGeom>
        </p:spPr>
        <p:txBody>
          <a:bodyPr anchor="ctr">
            <a:spAutoFit/>
          </a:bodyPr>
          <a:lstStyle/>
          <a:p>
            <a:pPr algn="ctr" fontAlgn="auto">
              <a:spcBef>
                <a:spcPts val="0"/>
              </a:spcBef>
              <a:spcAft>
                <a:spcPts val="0"/>
              </a:spcAft>
              <a:defRPr/>
            </a:pPr>
            <a:r>
              <a:rPr lang="en-US" sz="2000" smtClean="0">
                <a:solidFill>
                  <a:schemeClr val="tx1">
                    <a:lumMod val="65000"/>
                    <a:lumOff val="35000"/>
                  </a:schemeClr>
                </a:solidFill>
                <a:latin typeface="Cambria" panose="02040503050406030204" pitchFamily="18" charset="0"/>
                <a:ea typeface="Cambria" panose="02040503050406030204" pitchFamily="18" charset="0"/>
                <a:cs typeface="Arial" pitchFamily="34" charset="0"/>
              </a:rPr>
              <a:t>Giới thiệu dự án và phân chia công việc</a:t>
            </a:r>
            <a:endParaRPr lang="en-US" sz="2000">
              <a:solidFill>
                <a:schemeClr val="tx1">
                  <a:lumMod val="65000"/>
                  <a:lumOff val="35000"/>
                </a:schemeClr>
              </a:solidFill>
              <a:latin typeface="Cambria" panose="02040503050406030204" pitchFamily="18" charset="0"/>
              <a:ea typeface="Cambria" panose="02040503050406030204" pitchFamily="18" charset="0"/>
              <a:cs typeface="Arial" pitchFamily="34" charset="0"/>
            </a:endParaRPr>
          </a:p>
        </p:txBody>
      </p:sp>
    </p:spTree>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6" name="TextBox 4"/>
          <p:cNvSpPr txBox="1">
            <a:spLocks noChangeArrowheads="1"/>
          </p:cNvSpPr>
          <p:nvPr/>
        </p:nvSpPr>
        <p:spPr bwMode="auto">
          <a:xfrm>
            <a:off x="1183172" y="147935"/>
            <a:ext cx="6817828" cy="46166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none" anchor="ctr">
            <a:spAutoFit/>
          </a:bodyPr>
          <a:lstStyle/>
          <a:p>
            <a:pPr algn="ctr"/>
            <a:r>
              <a:rPr lang="en-US" sz="2400" b="1" smtClean="0">
                <a:solidFill>
                  <a:srgbClr val="7F7F7F"/>
                </a:solidFill>
                <a:latin typeface="Cambria" panose="02040503050406030204" pitchFamily="18" charset="0"/>
                <a:ea typeface="Cambria" panose="02040503050406030204" pitchFamily="18" charset="0"/>
              </a:rPr>
              <a:t>I. GIỚI THIỆU ĐỀ TÀI VÀ  PHÂN CHIA CÔNG VIỆC</a:t>
            </a:r>
            <a:endParaRPr lang="en-US" sz="2400" b="1">
              <a:solidFill>
                <a:srgbClr val="7F7F7F"/>
              </a:solidFill>
              <a:latin typeface="Cambria" panose="02040503050406030204" pitchFamily="18" charset="0"/>
              <a:ea typeface="Cambria" panose="02040503050406030204" pitchFamily="18" charset="0"/>
            </a:endParaRPr>
          </a:p>
        </p:txBody>
      </p:sp>
      <p:grpSp>
        <p:nvGrpSpPr>
          <p:cNvPr id="5" name="Group 4"/>
          <p:cNvGrpSpPr/>
          <p:nvPr/>
        </p:nvGrpSpPr>
        <p:grpSpPr>
          <a:xfrm>
            <a:off x="111462" y="914400"/>
            <a:ext cx="8956337" cy="5867400"/>
            <a:chOff x="4903788" y="1295400"/>
            <a:chExt cx="2822575" cy="1498600"/>
          </a:xfrm>
        </p:grpSpPr>
        <p:grpSp>
          <p:nvGrpSpPr>
            <p:cNvPr id="7171" name="Group 14"/>
            <p:cNvGrpSpPr>
              <a:grpSpLocks/>
            </p:cNvGrpSpPr>
            <p:nvPr/>
          </p:nvGrpSpPr>
          <p:grpSpPr bwMode="auto">
            <a:xfrm>
              <a:off x="4903788" y="1295400"/>
              <a:ext cx="2822575" cy="1498600"/>
              <a:chOff x="4873626" y="1295400"/>
              <a:chExt cx="2822574" cy="1498600"/>
            </a:xfrm>
          </p:grpSpPr>
          <p:sp>
            <p:nvSpPr>
              <p:cNvPr id="34" name="Rectangle 33"/>
              <p:cNvSpPr/>
              <p:nvPr/>
            </p:nvSpPr>
            <p:spPr>
              <a:xfrm>
                <a:off x="4873626" y="1295400"/>
                <a:ext cx="2822574" cy="1498600"/>
              </a:xfrm>
              <a:prstGeom prst="rect">
                <a:avLst/>
              </a:prstGeom>
              <a:solidFill>
                <a:schemeClr val="bg1"/>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Cambria" panose="02040503050406030204" pitchFamily="18" charset="0"/>
                  <a:ea typeface="Cambria" panose="02040503050406030204" pitchFamily="18" charset="0"/>
                </a:endParaRPr>
              </a:p>
            </p:txBody>
          </p:sp>
          <p:sp>
            <p:nvSpPr>
              <p:cNvPr id="35" name="Rectangle 34"/>
              <p:cNvSpPr/>
              <p:nvPr/>
            </p:nvSpPr>
            <p:spPr>
              <a:xfrm>
                <a:off x="4873626" y="1295400"/>
                <a:ext cx="2822574" cy="117475"/>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smtClean="0">
                    <a:latin typeface="Cambria" panose="02040503050406030204" pitchFamily="18" charset="0"/>
                    <a:ea typeface="Cambria" panose="02040503050406030204" pitchFamily="18" charset="0"/>
                  </a:rPr>
                  <a:t>1. Giới thiệu đề tài</a:t>
                </a:r>
                <a:endParaRPr lang="en-US" sz="2400">
                  <a:latin typeface="Cambria" panose="02040503050406030204" pitchFamily="18" charset="0"/>
                  <a:ea typeface="Cambria" panose="02040503050406030204" pitchFamily="18" charset="0"/>
                </a:endParaRPr>
              </a:p>
            </p:txBody>
          </p:sp>
          <p:cxnSp>
            <p:nvCxnSpPr>
              <p:cNvPr id="77" name="Straight Connector 76"/>
              <p:cNvCxnSpPr/>
              <p:nvPr/>
            </p:nvCxnSpPr>
            <p:spPr>
              <a:xfrm>
                <a:off x="4873626" y="1451099"/>
                <a:ext cx="2822574" cy="0"/>
              </a:xfrm>
              <a:prstGeom prst="line">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cxnSp>
        </p:grpSp>
        <p:sp>
          <p:nvSpPr>
            <p:cNvPr id="7192" name="Rectangle 72"/>
            <p:cNvSpPr>
              <a:spLocks noChangeArrowheads="1"/>
            </p:cNvSpPr>
            <p:nvPr/>
          </p:nvSpPr>
          <p:spPr bwMode="auto">
            <a:xfrm>
              <a:off x="5399088" y="1442665"/>
              <a:ext cx="1830387" cy="86471"/>
            </a:xfrm>
            <a:prstGeom prst="rect">
              <a:avLst/>
            </a:prstGeom>
            <a:noFill/>
            <a:ln w="9525">
              <a:noFill/>
              <a:miter lim="800000"/>
              <a:headEnd/>
              <a:tailEnd/>
            </a:ln>
          </p:spPr>
          <p:txBody>
            <a:bodyPr anchor="ctr">
              <a:spAutoFit/>
            </a:bodyPr>
            <a:lstStyle/>
            <a:p>
              <a:pPr algn="ctr"/>
              <a:r>
                <a:rPr lang="en-US" sz="1600" b="1">
                  <a:solidFill>
                    <a:schemeClr val="bg1"/>
                  </a:solidFill>
                  <a:latin typeface="Cambria" panose="02040503050406030204" pitchFamily="18" charset="0"/>
                  <a:ea typeface="Cambria" panose="02040503050406030204" pitchFamily="18" charset="0"/>
                </a:rPr>
                <a:t>Nội dung 02</a:t>
              </a:r>
            </a:p>
          </p:txBody>
        </p:sp>
      </p:grpSp>
      <p:grpSp>
        <p:nvGrpSpPr>
          <p:cNvPr id="18" name="Group 17"/>
          <p:cNvGrpSpPr/>
          <p:nvPr/>
        </p:nvGrpSpPr>
        <p:grpSpPr>
          <a:xfrm>
            <a:off x="228600" y="1605974"/>
            <a:ext cx="8008257" cy="2314833"/>
            <a:chOff x="228600" y="1605974"/>
            <a:chExt cx="8008257" cy="2314833"/>
          </a:xfrm>
        </p:grpSpPr>
        <p:sp>
          <p:nvSpPr>
            <p:cNvPr id="6" name="TextBox 5"/>
            <p:cNvSpPr txBox="1"/>
            <p:nvPr/>
          </p:nvSpPr>
          <p:spPr>
            <a:xfrm>
              <a:off x="228600" y="1605974"/>
              <a:ext cx="2590800" cy="707886"/>
            </a:xfrm>
            <a:prstGeom prst="rect">
              <a:avLst/>
            </a:prstGeom>
            <a:noFill/>
          </p:spPr>
          <p:txBody>
            <a:bodyPr wrap="square" rtlCol="0">
              <a:spAutoFit/>
            </a:bodyPr>
            <a:lstStyle/>
            <a:p>
              <a:r>
                <a:rPr lang="en-US" sz="2000" smtClean="0">
                  <a:ln w="0"/>
                  <a:solidFill>
                    <a:schemeClr val="accent1">
                      <a:lumMod val="50000"/>
                    </a:schemeClr>
                  </a:solidFill>
                  <a:effectLst>
                    <a:glow rad="63500">
                      <a:schemeClr val="accent1">
                        <a:satMod val="175000"/>
                        <a:alpha val="40000"/>
                      </a:schemeClr>
                    </a:glow>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A, Khảo sát hiện trạng</a:t>
              </a:r>
            </a:p>
            <a:p>
              <a:endParaRPr lang="en-US" sz="2000">
                <a:ln w="0"/>
                <a:solidFill>
                  <a:schemeClr val="accent1">
                    <a:lumMod val="50000"/>
                  </a:schemeClr>
                </a:solidFill>
                <a:effectLst>
                  <a:glow rad="63500">
                    <a:schemeClr val="accent1">
                      <a:satMod val="175000"/>
                      <a:alpha val="40000"/>
                    </a:schemeClr>
                  </a:glow>
                  <a:outerShdw blurRad="38100" dist="19050" dir="2700000" algn="tl" rotWithShape="0">
                    <a:schemeClr val="dk1">
                      <a:alpha val="40000"/>
                    </a:schemeClr>
                  </a:outerShdw>
                </a:effectLst>
                <a:latin typeface="Cambria" panose="02040503050406030204" pitchFamily="18" charset="0"/>
                <a:ea typeface="Cambria" panose="02040503050406030204" pitchFamily="18" charset="0"/>
              </a:endParaRPr>
            </a:p>
          </p:txBody>
        </p:sp>
        <p:sp>
          <p:nvSpPr>
            <p:cNvPr id="8" name="TextBox 7"/>
            <p:cNvSpPr txBox="1"/>
            <p:nvPr/>
          </p:nvSpPr>
          <p:spPr>
            <a:xfrm>
              <a:off x="235878" y="2166481"/>
              <a:ext cx="3371861" cy="1754326"/>
            </a:xfrm>
            <a:prstGeom prst="rect">
              <a:avLst/>
            </a:prstGeom>
            <a:noFill/>
          </p:spPr>
          <p:txBody>
            <a:bodyPr wrap="square" rtlCol="0">
              <a:spAutoFit/>
            </a:bodyPr>
            <a:lstStyle/>
            <a:p>
              <a:r>
                <a:rPr lang="en-US" smtClean="0">
                  <a:ln w="0"/>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     </a:t>
              </a:r>
              <a:r>
                <a:rPr lang="vi-VN">
                  <a:ln w="0"/>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Nằm giữa đô thị hiện đại, Ayza lại mang đến cảm giác thân thuộc, dân dã cho thực khách ngay khi đặt chân vào cửa. Quán phục vụ các món ăn dân dã, đặc sản Nam Bộ.</a:t>
              </a:r>
              <a:endParaRPr lang="en-US">
                <a:ln w="0"/>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endParaRPr>
            </a:p>
          </p:txBody>
        </p:sp>
        <p:grpSp>
          <p:nvGrpSpPr>
            <p:cNvPr id="12" name="Group 11"/>
            <p:cNvGrpSpPr/>
            <p:nvPr/>
          </p:nvGrpSpPr>
          <p:grpSpPr>
            <a:xfrm>
              <a:off x="5090290" y="1779925"/>
              <a:ext cx="3146567" cy="2003863"/>
              <a:chOff x="5638799" y="1660258"/>
              <a:chExt cx="3146567" cy="2003863"/>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7160" t="20440" r="18409" b="29252"/>
              <a:stretch/>
            </p:blipFill>
            <p:spPr>
              <a:xfrm>
                <a:off x="5638799" y="1660258"/>
                <a:ext cx="3146567" cy="1685662"/>
              </a:xfrm>
              <a:prstGeom prst="rect">
                <a:avLst/>
              </a:prstGeom>
            </p:spPr>
          </p:pic>
          <p:sp>
            <p:nvSpPr>
              <p:cNvPr id="11" name="TextBox 10"/>
              <p:cNvSpPr txBox="1"/>
              <p:nvPr/>
            </p:nvSpPr>
            <p:spPr>
              <a:xfrm>
                <a:off x="6096000" y="3387122"/>
                <a:ext cx="2232167" cy="276999"/>
              </a:xfrm>
              <a:prstGeom prst="rect">
                <a:avLst/>
              </a:prstGeom>
              <a:noFill/>
            </p:spPr>
            <p:txBody>
              <a:bodyPr wrap="square" rtlCol="0">
                <a:spAutoFit/>
              </a:bodyPr>
              <a:lstStyle/>
              <a:p>
                <a:r>
                  <a:rPr lang="en-US" sz="1200" i="1" smtClean="0">
                    <a:ln w="0"/>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Hình 1.1: Logo quán ăn Ayza</a:t>
                </a:r>
                <a:endParaRPr lang="en-US" sz="1200" i="1">
                  <a:ln w="0"/>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endParaRPr>
              </a:p>
            </p:txBody>
          </p:sp>
        </p:grpSp>
      </p:grpSp>
      <p:grpSp>
        <p:nvGrpSpPr>
          <p:cNvPr id="19" name="Group 18"/>
          <p:cNvGrpSpPr/>
          <p:nvPr/>
        </p:nvGrpSpPr>
        <p:grpSpPr>
          <a:xfrm>
            <a:off x="228600" y="4025552"/>
            <a:ext cx="4793898" cy="2222848"/>
            <a:chOff x="228600" y="4025552"/>
            <a:chExt cx="4793898" cy="2222848"/>
          </a:xfrm>
        </p:grpSpPr>
        <p:sp>
          <p:nvSpPr>
            <p:cNvPr id="52" name="TextBox 51"/>
            <p:cNvSpPr txBox="1"/>
            <p:nvPr/>
          </p:nvSpPr>
          <p:spPr>
            <a:xfrm>
              <a:off x="228600" y="4025552"/>
              <a:ext cx="4793898" cy="400110"/>
            </a:xfrm>
            <a:prstGeom prst="rect">
              <a:avLst/>
            </a:prstGeom>
            <a:noFill/>
          </p:spPr>
          <p:txBody>
            <a:bodyPr wrap="square" rtlCol="0">
              <a:spAutoFit/>
            </a:bodyPr>
            <a:lstStyle/>
            <a:p>
              <a:r>
                <a:rPr lang="en-US" sz="2000" smtClean="0">
                  <a:ln w="0"/>
                  <a:solidFill>
                    <a:schemeClr val="accent1">
                      <a:lumMod val="50000"/>
                    </a:schemeClr>
                  </a:solidFill>
                  <a:effectLst>
                    <a:glow rad="63500">
                      <a:schemeClr val="accent1">
                        <a:satMod val="175000"/>
                        <a:alpha val="40000"/>
                      </a:schemeClr>
                    </a:glow>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B</a:t>
              </a:r>
              <a:r>
                <a:rPr lang="en-US" sz="2000">
                  <a:ln w="0"/>
                  <a:solidFill>
                    <a:schemeClr val="accent1">
                      <a:lumMod val="50000"/>
                    </a:schemeClr>
                  </a:solidFill>
                  <a:effectLst>
                    <a:glow rad="63500">
                      <a:schemeClr val="accent1">
                        <a:satMod val="175000"/>
                        <a:alpha val="40000"/>
                      </a:schemeClr>
                    </a:glow>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 </a:t>
              </a:r>
              <a:r>
                <a:rPr lang="vi-VN" sz="2000">
                  <a:ln w="0"/>
                  <a:solidFill>
                    <a:schemeClr val="accent1">
                      <a:lumMod val="50000"/>
                    </a:schemeClr>
                  </a:solidFill>
                  <a:effectLst>
                    <a:glow rad="63500">
                      <a:schemeClr val="accent1">
                        <a:satMod val="175000"/>
                        <a:alpha val="40000"/>
                      </a:schemeClr>
                    </a:glow>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Những vấn đề khó khăn của thực trạng</a:t>
              </a:r>
              <a:endParaRPr lang="en-US" sz="2000">
                <a:ln w="0"/>
                <a:solidFill>
                  <a:schemeClr val="accent1">
                    <a:lumMod val="50000"/>
                  </a:schemeClr>
                </a:solidFill>
                <a:effectLst>
                  <a:glow rad="63500">
                    <a:schemeClr val="accent1">
                      <a:satMod val="175000"/>
                      <a:alpha val="40000"/>
                    </a:schemeClr>
                  </a:glow>
                  <a:outerShdw blurRad="38100" dist="19050" dir="2700000" algn="tl" rotWithShape="0">
                    <a:schemeClr val="dk1">
                      <a:alpha val="40000"/>
                    </a:schemeClr>
                  </a:outerShdw>
                </a:effectLst>
                <a:latin typeface="Cambria" panose="02040503050406030204" pitchFamily="18" charset="0"/>
                <a:ea typeface="Cambria" panose="02040503050406030204" pitchFamily="18" charset="0"/>
              </a:endParaRPr>
            </a:p>
          </p:txBody>
        </p:sp>
        <p:sp>
          <p:nvSpPr>
            <p:cNvPr id="16" name="Rounded Rectangle 15"/>
            <p:cNvSpPr/>
            <p:nvPr/>
          </p:nvSpPr>
          <p:spPr>
            <a:xfrm>
              <a:off x="594489" y="4419600"/>
              <a:ext cx="4114800" cy="381000"/>
            </a:xfrm>
            <a:prstGeom prst="roundRect">
              <a:avLst>
                <a:gd name="adj" fmla="val 50000"/>
              </a:avLst>
            </a:prstGeom>
          </p:spPr>
          <p:style>
            <a:lnRef idx="3">
              <a:schemeClr val="lt1"/>
            </a:lnRef>
            <a:fillRef idx="1">
              <a:schemeClr val="accent1"/>
            </a:fillRef>
            <a:effectRef idx="1">
              <a:schemeClr val="accent1"/>
            </a:effectRef>
            <a:fontRef idx="minor">
              <a:schemeClr val="lt1"/>
            </a:fontRef>
          </p:style>
          <p:txBody>
            <a:bodyPr rtlCol="0" anchor="ctr"/>
            <a:lstStyle/>
            <a:p>
              <a:pPr marL="285750" indent="-285750">
                <a:buFont typeface="Wingdings" panose="05000000000000000000" pitchFamily="2" charset="2"/>
                <a:buChar char="Ø"/>
              </a:pPr>
              <a:r>
                <a:rPr lang="en-US" smtClean="0">
                  <a:ln w="0"/>
                  <a:solidFill>
                    <a:schemeClr val="bg1">
                      <a:lumMod val="95000"/>
                    </a:schemeClr>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Việc quản lý phải thực hiện thủ công</a:t>
              </a:r>
              <a:endParaRPr lang="en-US">
                <a:ln w="0"/>
                <a:solidFill>
                  <a:schemeClr val="bg1">
                    <a:lumMod val="95000"/>
                  </a:schemeClr>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endParaRPr>
            </a:p>
          </p:txBody>
        </p:sp>
        <p:sp>
          <p:nvSpPr>
            <p:cNvPr id="57" name="Rounded Rectangle 56"/>
            <p:cNvSpPr/>
            <p:nvPr/>
          </p:nvSpPr>
          <p:spPr>
            <a:xfrm>
              <a:off x="581042" y="5867400"/>
              <a:ext cx="4114800" cy="381000"/>
            </a:xfrm>
            <a:prstGeom prst="roundRect">
              <a:avLst>
                <a:gd name="adj" fmla="val 50000"/>
              </a:avLst>
            </a:prstGeom>
          </p:spPr>
          <p:style>
            <a:lnRef idx="3">
              <a:schemeClr val="lt1"/>
            </a:lnRef>
            <a:fillRef idx="1">
              <a:schemeClr val="accent1"/>
            </a:fillRef>
            <a:effectRef idx="1">
              <a:schemeClr val="accent1"/>
            </a:effectRef>
            <a:fontRef idx="minor">
              <a:schemeClr val="lt1"/>
            </a:fontRef>
          </p:style>
          <p:txBody>
            <a:bodyPr rtlCol="0" anchor="ctr"/>
            <a:lstStyle/>
            <a:p>
              <a:pPr marL="285750" indent="-285750">
                <a:buFont typeface="Wingdings" panose="05000000000000000000" pitchFamily="2" charset="2"/>
                <a:buChar char="Ø"/>
              </a:pPr>
              <a:r>
                <a:rPr lang="en-US" smtClean="0">
                  <a:ln w="0"/>
                  <a:solidFill>
                    <a:schemeClr val="bg1">
                      <a:lumMod val="95000"/>
                    </a:schemeClr>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Năng suất giảm</a:t>
              </a:r>
              <a:endParaRPr lang="en-US">
                <a:ln w="0"/>
                <a:solidFill>
                  <a:schemeClr val="bg1">
                    <a:lumMod val="95000"/>
                  </a:schemeClr>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endParaRPr>
            </a:p>
          </p:txBody>
        </p:sp>
        <p:sp>
          <p:nvSpPr>
            <p:cNvPr id="62" name="Rounded Rectangle 61"/>
            <p:cNvSpPr/>
            <p:nvPr/>
          </p:nvSpPr>
          <p:spPr>
            <a:xfrm>
              <a:off x="609600" y="4895088"/>
              <a:ext cx="4114800" cy="381000"/>
            </a:xfrm>
            <a:prstGeom prst="roundRect">
              <a:avLst>
                <a:gd name="adj" fmla="val 50000"/>
              </a:avLst>
            </a:prstGeom>
          </p:spPr>
          <p:style>
            <a:lnRef idx="3">
              <a:schemeClr val="lt1"/>
            </a:lnRef>
            <a:fillRef idx="1">
              <a:schemeClr val="accent1"/>
            </a:fillRef>
            <a:effectRef idx="1">
              <a:schemeClr val="accent1"/>
            </a:effectRef>
            <a:fontRef idx="minor">
              <a:schemeClr val="lt1"/>
            </a:fontRef>
          </p:style>
          <p:txBody>
            <a:bodyPr rtlCol="0" anchor="ctr"/>
            <a:lstStyle/>
            <a:p>
              <a:pPr marL="285750" indent="-285750">
                <a:buFont typeface="Wingdings" panose="05000000000000000000" pitchFamily="2" charset="2"/>
                <a:buChar char="Ø"/>
              </a:pPr>
              <a:r>
                <a:rPr lang="en-US" smtClean="0">
                  <a:ln w="0"/>
                  <a:solidFill>
                    <a:schemeClr val="bg1">
                      <a:lumMod val="95000"/>
                    </a:schemeClr>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Thống kê còn thiếu sót</a:t>
              </a:r>
              <a:endParaRPr lang="en-US">
                <a:ln w="0"/>
                <a:solidFill>
                  <a:schemeClr val="bg1">
                    <a:lumMod val="95000"/>
                  </a:schemeClr>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endParaRPr>
            </a:p>
          </p:txBody>
        </p:sp>
        <p:sp>
          <p:nvSpPr>
            <p:cNvPr id="63" name="Rounded Rectangle 62"/>
            <p:cNvSpPr/>
            <p:nvPr/>
          </p:nvSpPr>
          <p:spPr>
            <a:xfrm>
              <a:off x="581042" y="5382768"/>
              <a:ext cx="4114800" cy="381000"/>
            </a:xfrm>
            <a:prstGeom prst="roundRect">
              <a:avLst>
                <a:gd name="adj" fmla="val 50000"/>
              </a:avLst>
            </a:prstGeom>
          </p:spPr>
          <p:style>
            <a:lnRef idx="3">
              <a:schemeClr val="lt1"/>
            </a:lnRef>
            <a:fillRef idx="1">
              <a:schemeClr val="accent1"/>
            </a:fillRef>
            <a:effectRef idx="1">
              <a:schemeClr val="accent1"/>
            </a:effectRef>
            <a:fontRef idx="minor">
              <a:schemeClr val="lt1"/>
            </a:fontRef>
          </p:style>
          <p:txBody>
            <a:bodyPr rtlCol="0" anchor="ctr"/>
            <a:lstStyle/>
            <a:p>
              <a:pPr marL="285750" indent="-285750">
                <a:buFont typeface="Wingdings" panose="05000000000000000000" pitchFamily="2" charset="2"/>
                <a:buChar char="Ø"/>
              </a:pPr>
              <a:r>
                <a:rPr lang="en-US" smtClean="0">
                  <a:ln w="0"/>
                  <a:solidFill>
                    <a:schemeClr val="bg1">
                      <a:lumMod val="95000"/>
                    </a:schemeClr>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Khách hàng phải trờ đợi lâu</a:t>
              </a:r>
              <a:endParaRPr lang="en-US">
                <a:ln w="0"/>
                <a:solidFill>
                  <a:schemeClr val="bg1">
                    <a:lumMod val="95000"/>
                  </a:schemeClr>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endParaRPr>
            </a:p>
          </p:txBody>
        </p:sp>
      </p:grpSp>
      <p:grpSp>
        <p:nvGrpSpPr>
          <p:cNvPr id="20" name="Group 19"/>
          <p:cNvGrpSpPr/>
          <p:nvPr/>
        </p:nvGrpSpPr>
        <p:grpSpPr>
          <a:xfrm>
            <a:off x="170687" y="3901118"/>
            <a:ext cx="7467600" cy="744558"/>
            <a:chOff x="170687" y="3901118"/>
            <a:chExt cx="7467600" cy="744558"/>
          </a:xfrm>
        </p:grpSpPr>
        <p:sp>
          <p:nvSpPr>
            <p:cNvPr id="94" name="TextBox 93"/>
            <p:cNvSpPr txBox="1"/>
            <p:nvPr/>
          </p:nvSpPr>
          <p:spPr>
            <a:xfrm>
              <a:off x="170687" y="3901118"/>
              <a:ext cx="2590800" cy="707886"/>
            </a:xfrm>
            <a:prstGeom prst="rect">
              <a:avLst/>
            </a:prstGeom>
            <a:noFill/>
          </p:spPr>
          <p:txBody>
            <a:bodyPr wrap="square" rtlCol="0">
              <a:spAutoFit/>
            </a:bodyPr>
            <a:lstStyle/>
            <a:p>
              <a:r>
                <a:rPr lang="en-US" sz="2000" smtClean="0">
                  <a:ln w="0"/>
                  <a:solidFill>
                    <a:schemeClr val="accent1">
                      <a:lumMod val="50000"/>
                    </a:schemeClr>
                  </a:solidFill>
                  <a:effectLst>
                    <a:glow rad="63500">
                      <a:schemeClr val="accent1">
                        <a:satMod val="175000"/>
                        <a:alpha val="40000"/>
                      </a:schemeClr>
                    </a:glow>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C, Xây dựng ý tưởng</a:t>
              </a:r>
            </a:p>
            <a:p>
              <a:endParaRPr lang="en-US" sz="2000">
                <a:ln w="0"/>
                <a:solidFill>
                  <a:schemeClr val="accent1">
                    <a:lumMod val="50000"/>
                  </a:schemeClr>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endParaRPr>
            </a:p>
          </p:txBody>
        </p:sp>
        <p:sp>
          <p:nvSpPr>
            <p:cNvPr id="95" name="TextBox 94"/>
            <p:cNvSpPr txBox="1"/>
            <p:nvPr/>
          </p:nvSpPr>
          <p:spPr>
            <a:xfrm>
              <a:off x="170687" y="4276344"/>
              <a:ext cx="7467600" cy="369332"/>
            </a:xfrm>
            <a:prstGeom prst="rect">
              <a:avLst/>
            </a:prstGeom>
            <a:noFill/>
          </p:spPr>
          <p:txBody>
            <a:bodyPr wrap="square" rtlCol="0">
              <a:spAutoFit/>
            </a:bodyPr>
            <a:lstStyle/>
            <a:p>
              <a:r>
                <a:rPr lang="en-US" smtClean="0">
                  <a:ln w="0"/>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     </a:t>
              </a:r>
              <a:r>
                <a:rPr lang="vi-VN" smtClean="0">
                  <a:ln w="0"/>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Quán </a:t>
              </a:r>
              <a:r>
                <a:rPr lang="vi-VN">
                  <a:ln w="0"/>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ăn Ayza muốn xây dựng một phần mềm </a:t>
              </a:r>
              <a:r>
                <a:rPr lang="en-US" smtClean="0">
                  <a:ln w="0"/>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có các chức năng:</a:t>
              </a:r>
              <a:endParaRPr lang="en-US">
                <a:ln w="0"/>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endParaRPr>
            </a:p>
          </p:txBody>
        </p:sp>
      </p:grpSp>
      <p:grpSp>
        <p:nvGrpSpPr>
          <p:cNvPr id="23" name="Group 22"/>
          <p:cNvGrpSpPr/>
          <p:nvPr/>
        </p:nvGrpSpPr>
        <p:grpSpPr>
          <a:xfrm>
            <a:off x="4471173" y="4962144"/>
            <a:ext cx="4596626" cy="1676400"/>
            <a:chOff x="4471173" y="4962144"/>
            <a:chExt cx="4596626" cy="1676400"/>
          </a:xfrm>
        </p:grpSpPr>
        <p:sp>
          <p:nvSpPr>
            <p:cNvPr id="96" name="Pentagon 95"/>
            <p:cNvSpPr/>
            <p:nvPr/>
          </p:nvSpPr>
          <p:spPr>
            <a:xfrm flipH="1">
              <a:off x="4506676" y="4962144"/>
              <a:ext cx="4558073" cy="304800"/>
            </a:xfrm>
            <a:prstGeom prst="homePlate">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tlCol="0" anchor="ctr"/>
            <a:lstStyle/>
            <a:p>
              <a:pPr algn="ctr"/>
              <a:r>
                <a:rPr lang="en-US" smtClean="0">
                  <a:latin typeface="Cambria" panose="02040503050406030204" pitchFamily="18" charset="0"/>
                  <a:ea typeface="Cambria" panose="02040503050406030204" pitchFamily="18" charset="0"/>
                </a:rPr>
                <a:t>Quản lý danh mục</a:t>
              </a:r>
              <a:endParaRPr lang="en-US">
                <a:latin typeface="Cambria" panose="02040503050406030204" pitchFamily="18" charset="0"/>
                <a:ea typeface="Cambria" panose="02040503050406030204" pitchFamily="18" charset="0"/>
              </a:endParaRPr>
            </a:p>
          </p:txBody>
        </p:sp>
        <p:sp>
          <p:nvSpPr>
            <p:cNvPr id="98" name="Pentagon 97"/>
            <p:cNvSpPr/>
            <p:nvPr/>
          </p:nvSpPr>
          <p:spPr>
            <a:xfrm flipH="1">
              <a:off x="4506676" y="5419035"/>
              <a:ext cx="4558073" cy="304800"/>
            </a:xfrm>
            <a:prstGeom prst="homePlate">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tlCol="0" anchor="ctr"/>
            <a:lstStyle/>
            <a:p>
              <a:pPr algn="ctr"/>
              <a:r>
                <a:rPr lang="en-US" smtClean="0">
                  <a:latin typeface="Cambria" panose="02040503050406030204" pitchFamily="18" charset="0"/>
                  <a:ea typeface="Cambria" panose="02040503050406030204" pitchFamily="18" charset="0"/>
                </a:rPr>
                <a:t>Quản lý bán hàng</a:t>
              </a:r>
              <a:endParaRPr lang="en-US">
                <a:latin typeface="Cambria" panose="02040503050406030204" pitchFamily="18" charset="0"/>
                <a:ea typeface="Cambria" panose="02040503050406030204" pitchFamily="18" charset="0"/>
              </a:endParaRPr>
            </a:p>
          </p:txBody>
        </p:sp>
        <p:sp>
          <p:nvSpPr>
            <p:cNvPr id="101" name="Pentagon 100"/>
            <p:cNvSpPr/>
            <p:nvPr/>
          </p:nvSpPr>
          <p:spPr>
            <a:xfrm flipH="1">
              <a:off x="4515573" y="5885688"/>
              <a:ext cx="4549177" cy="304800"/>
            </a:xfrm>
            <a:prstGeom prst="homePlate">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tlCol="0" anchor="ctr"/>
            <a:lstStyle/>
            <a:p>
              <a:pPr algn="ctr"/>
              <a:r>
                <a:rPr lang="en-US" smtClean="0">
                  <a:latin typeface="Cambria" panose="02040503050406030204" pitchFamily="18" charset="0"/>
                  <a:ea typeface="Cambria" panose="02040503050406030204" pitchFamily="18" charset="0"/>
                </a:rPr>
                <a:t>Quản lý khách hàng</a:t>
              </a:r>
              <a:endParaRPr lang="en-US">
                <a:latin typeface="Cambria" panose="02040503050406030204" pitchFamily="18" charset="0"/>
                <a:ea typeface="Cambria" panose="02040503050406030204" pitchFamily="18" charset="0"/>
              </a:endParaRPr>
            </a:p>
          </p:txBody>
        </p:sp>
        <p:sp>
          <p:nvSpPr>
            <p:cNvPr id="102" name="Pentagon 101"/>
            <p:cNvSpPr/>
            <p:nvPr/>
          </p:nvSpPr>
          <p:spPr>
            <a:xfrm flipH="1">
              <a:off x="4471173" y="6333744"/>
              <a:ext cx="4596626" cy="304800"/>
            </a:xfrm>
            <a:prstGeom prst="homePlate">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tlCol="0" anchor="ctr"/>
            <a:lstStyle/>
            <a:p>
              <a:pPr algn="ctr"/>
              <a:r>
                <a:rPr lang="en-US" smtClean="0">
                  <a:latin typeface="Cambria" panose="02040503050406030204" pitchFamily="18" charset="0"/>
                  <a:ea typeface="Cambria" panose="02040503050406030204" pitchFamily="18" charset="0"/>
                </a:rPr>
                <a:t>Thống kê doanh thu</a:t>
              </a:r>
              <a:endParaRPr lang="en-US">
                <a:latin typeface="Cambria" panose="02040503050406030204" pitchFamily="18" charset="0"/>
                <a:ea typeface="Cambria" panose="02040503050406030204" pitchFamily="18" charset="0"/>
              </a:endParaRPr>
            </a:p>
          </p:txBody>
        </p:sp>
      </p:grpSp>
      <p:grpSp>
        <p:nvGrpSpPr>
          <p:cNvPr id="21" name="Group 20"/>
          <p:cNvGrpSpPr/>
          <p:nvPr/>
        </p:nvGrpSpPr>
        <p:grpSpPr>
          <a:xfrm>
            <a:off x="105365" y="4757885"/>
            <a:ext cx="4427010" cy="1652059"/>
            <a:chOff x="105365" y="4757885"/>
            <a:chExt cx="4427010" cy="1652059"/>
          </a:xfrm>
        </p:grpSpPr>
        <p:sp>
          <p:nvSpPr>
            <p:cNvPr id="104" name="Pentagon 103"/>
            <p:cNvSpPr/>
            <p:nvPr/>
          </p:nvSpPr>
          <p:spPr>
            <a:xfrm>
              <a:off x="112775" y="5190744"/>
              <a:ext cx="4419600" cy="304800"/>
            </a:xfrm>
            <a:prstGeom prst="homePlate">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tlCol="0" anchor="ctr"/>
            <a:lstStyle/>
            <a:p>
              <a:pPr algn="ctr"/>
              <a:r>
                <a:rPr lang="en-US" smtClean="0">
                  <a:latin typeface="Cambria" panose="02040503050406030204" pitchFamily="18" charset="0"/>
                  <a:ea typeface="Cambria" panose="02040503050406030204" pitchFamily="18" charset="0"/>
                </a:rPr>
                <a:t>Quản lý món ăn</a:t>
              </a:r>
              <a:endParaRPr lang="en-US">
                <a:latin typeface="Cambria" panose="02040503050406030204" pitchFamily="18" charset="0"/>
                <a:ea typeface="Cambria" panose="02040503050406030204" pitchFamily="18" charset="0"/>
              </a:endParaRPr>
            </a:p>
          </p:txBody>
        </p:sp>
        <p:sp>
          <p:nvSpPr>
            <p:cNvPr id="105" name="Pentagon 104"/>
            <p:cNvSpPr/>
            <p:nvPr/>
          </p:nvSpPr>
          <p:spPr>
            <a:xfrm>
              <a:off x="108413" y="5647944"/>
              <a:ext cx="4419600" cy="304800"/>
            </a:xfrm>
            <a:prstGeom prst="homePlate">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tlCol="0" anchor="ctr"/>
            <a:lstStyle/>
            <a:p>
              <a:pPr algn="ctr"/>
              <a:r>
                <a:rPr lang="en-US" smtClean="0">
                  <a:latin typeface="Cambria" panose="02040503050406030204" pitchFamily="18" charset="0"/>
                  <a:ea typeface="Cambria" panose="02040503050406030204" pitchFamily="18" charset="0"/>
                </a:rPr>
                <a:t>Quản lý hóa đơn</a:t>
              </a:r>
              <a:endParaRPr lang="en-US">
                <a:latin typeface="Cambria" panose="02040503050406030204" pitchFamily="18" charset="0"/>
                <a:ea typeface="Cambria" panose="02040503050406030204" pitchFamily="18" charset="0"/>
              </a:endParaRPr>
            </a:p>
          </p:txBody>
        </p:sp>
        <p:sp>
          <p:nvSpPr>
            <p:cNvPr id="106" name="Pentagon 105"/>
            <p:cNvSpPr/>
            <p:nvPr/>
          </p:nvSpPr>
          <p:spPr>
            <a:xfrm>
              <a:off x="105365" y="6105144"/>
              <a:ext cx="4419600" cy="304800"/>
            </a:xfrm>
            <a:prstGeom prst="homePlate">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tlCol="0" anchor="ctr"/>
            <a:lstStyle/>
            <a:p>
              <a:pPr algn="ctr"/>
              <a:r>
                <a:rPr lang="en-US" smtClean="0">
                  <a:latin typeface="Cambria" panose="02040503050406030204" pitchFamily="18" charset="0"/>
                  <a:ea typeface="Cambria" panose="02040503050406030204" pitchFamily="18" charset="0"/>
                </a:rPr>
                <a:t>Quản lý nhân viên</a:t>
              </a:r>
              <a:endParaRPr lang="en-US">
                <a:latin typeface="Cambria" panose="02040503050406030204" pitchFamily="18" charset="0"/>
                <a:ea typeface="Cambria" panose="02040503050406030204" pitchFamily="18" charset="0"/>
              </a:endParaRPr>
            </a:p>
          </p:txBody>
        </p:sp>
        <p:sp>
          <p:nvSpPr>
            <p:cNvPr id="107" name="Pentagon 106"/>
            <p:cNvSpPr/>
            <p:nvPr/>
          </p:nvSpPr>
          <p:spPr>
            <a:xfrm>
              <a:off x="112775" y="4757885"/>
              <a:ext cx="4419600" cy="304800"/>
            </a:xfrm>
            <a:prstGeom prst="homePlate">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tlCol="0" anchor="ctr"/>
            <a:lstStyle/>
            <a:p>
              <a:pPr algn="ctr"/>
              <a:r>
                <a:rPr lang="en-US" smtClean="0">
                  <a:latin typeface="Cambria" panose="02040503050406030204" pitchFamily="18" charset="0"/>
                  <a:ea typeface="Cambria" panose="02040503050406030204" pitchFamily="18" charset="0"/>
                </a:rPr>
                <a:t>Đăng nhập, đăng xuất, đổi mật khẩu</a:t>
              </a:r>
              <a:endParaRPr lang="en-US">
                <a:latin typeface="Cambria" panose="02040503050406030204" pitchFamily="18" charset="0"/>
                <a:ea typeface="Cambria" panose="02040503050406030204" pitchFamily="18" charset="0"/>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8"/>
                                        </p:tgtEl>
                                      </p:cBhvr>
                                    </p:animEffect>
                                    <p:set>
                                      <p:cBhvr>
                                        <p:cTn id="17" dur="1" fill="hold">
                                          <p:stCondLst>
                                            <p:cond delay="499"/>
                                          </p:stCondLst>
                                        </p:cTn>
                                        <p:tgtEl>
                                          <p:spTgt spid="18"/>
                                        </p:tgtEl>
                                        <p:attrNameLst>
                                          <p:attrName>style.visibility</p:attrName>
                                        </p:attrNameLst>
                                      </p:cBhvr>
                                      <p:to>
                                        <p:strVal val="hidden"/>
                                      </p:to>
                                    </p:set>
                                  </p:childTnLst>
                                </p:cTn>
                              </p:par>
                              <p:par>
                                <p:cTn id="18" presetID="42" presetClass="path" presetSubtype="0" accel="50000" decel="50000" fill="hold" nodeType="withEffect">
                                  <p:stCondLst>
                                    <p:cond delay="0"/>
                                  </p:stCondLst>
                                  <p:childTnLst>
                                    <p:animMotion origin="layout" path="M -2.77778E-6 -4.07407E-6 L -2.77778E-6 -0.35393 " pathEditMode="relative" rAng="0" ptsTypes="AA">
                                      <p:cBhvr>
                                        <p:cTn id="19" dur="1000" fill="hold"/>
                                        <p:tgtEl>
                                          <p:spTgt spid="19"/>
                                        </p:tgtEl>
                                        <p:attrNameLst>
                                          <p:attrName>ppt_x</p:attrName>
                                          <p:attrName>ppt_y</p:attrName>
                                        </p:attrNameLst>
                                      </p:cBhvr>
                                      <p:rCtr x="0" y="-17708"/>
                                    </p:animMotion>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2" presetClass="entr" presetSubtype="8"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fill="hold"/>
                                        <p:tgtEl>
                                          <p:spTgt spid="21"/>
                                        </p:tgtEl>
                                        <p:attrNameLst>
                                          <p:attrName>ppt_x</p:attrName>
                                        </p:attrNameLst>
                                      </p:cBhvr>
                                      <p:tavLst>
                                        <p:tav tm="0">
                                          <p:val>
                                            <p:strVal val="0-#ppt_w/2"/>
                                          </p:val>
                                        </p:tav>
                                        <p:tav tm="100000">
                                          <p:val>
                                            <p:strVal val="#ppt_x"/>
                                          </p:val>
                                        </p:tav>
                                      </p:tavLst>
                                    </p:anim>
                                    <p:anim calcmode="lin" valueType="num">
                                      <p:cBhvr additive="base">
                                        <p:cTn id="27" dur="500" fill="hold"/>
                                        <p:tgtEl>
                                          <p:spTgt spid="21"/>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additive="base">
                                        <p:cTn id="30" dur="500" fill="hold"/>
                                        <p:tgtEl>
                                          <p:spTgt spid="23"/>
                                        </p:tgtEl>
                                        <p:attrNameLst>
                                          <p:attrName>ppt_x</p:attrName>
                                        </p:attrNameLst>
                                      </p:cBhvr>
                                      <p:tavLst>
                                        <p:tav tm="0">
                                          <p:val>
                                            <p:strVal val="1+#ppt_w/2"/>
                                          </p:val>
                                        </p:tav>
                                        <p:tav tm="100000">
                                          <p:val>
                                            <p:strVal val="#ppt_x"/>
                                          </p:val>
                                        </p:tav>
                                      </p:tavLst>
                                    </p:anim>
                                    <p:anim calcmode="lin" valueType="num">
                                      <p:cBhvr additive="base">
                                        <p:cTn id="31"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6" name="TextBox 4"/>
          <p:cNvSpPr txBox="1">
            <a:spLocks noChangeArrowheads="1"/>
          </p:cNvSpPr>
          <p:nvPr/>
        </p:nvSpPr>
        <p:spPr bwMode="auto">
          <a:xfrm>
            <a:off x="1183172" y="147935"/>
            <a:ext cx="6817828" cy="46166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none" anchor="ctr">
            <a:spAutoFit/>
          </a:bodyPr>
          <a:lstStyle/>
          <a:p>
            <a:pPr algn="ctr"/>
            <a:r>
              <a:rPr lang="en-US" sz="2400" b="1" smtClean="0">
                <a:solidFill>
                  <a:srgbClr val="7F7F7F"/>
                </a:solidFill>
                <a:latin typeface="Cambria" panose="02040503050406030204" pitchFamily="18" charset="0"/>
                <a:ea typeface="Cambria" panose="02040503050406030204" pitchFamily="18" charset="0"/>
              </a:rPr>
              <a:t>I. GIỚI THIỆU ĐỀ TÀI VÀ  PHÂN CHIA CÔNG VIỆC</a:t>
            </a:r>
            <a:endParaRPr lang="en-US" sz="2400" b="1">
              <a:solidFill>
                <a:srgbClr val="7F7F7F"/>
              </a:solidFill>
              <a:latin typeface="Cambria" panose="02040503050406030204" pitchFamily="18" charset="0"/>
              <a:ea typeface="Cambria" panose="02040503050406030204" pitchFamily="18" charset="0"/>
            </a:endParaRPr>
          </a:p>
        </p:txBody>
      </p:sp>
      <p:sp>
        <p:nvSpPr>
          <p:cNvPr id="34" name="Rectangle 33"/>
          <p:cNvSpPr/>
          <p:nvPr/>
        </p:nvSpPr>
        <p:spPr bwMode="auto">
          <a:xfrm>
            <a:off x="111463" y="990600"/>
            <a:ext cx="8956337" cy="5867400"/>
          </a:xfrm>
          <a:prstGeom prst="rect">
            <a:avLst/>
          </a:prstGeom>
          <a:solidFill>
            <a:schemeClr val="bg1"/>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Cambria" panose="02040503050406030204" pitchFamily="18" charset="0"/>
              <a:ea typeface="Cambria" panose="02040503050406030204" pitchFamily="18" charset="0"/>
            </a:endParaRPr>
          </a:p>
        </p:txBody>
      </p:sp>
      <p:sp>
        <p:nvSpPr>
          <p:cNvPr id="35" name="Rectangle 34"/>
          <p:cNvSpPr/>
          <p:nvPr/>
        </p:nvSpPr>
        <p:spPr bwMode="auto">
          <a:xfrm>
            <a:off x="106680" y="990600"/>
            <a:ext cx="8956337" cy="459944"/>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smtClean="0">
                <a:latin typeface="Cambria" panose="02040503050406030204" pitchFamily="18" charset="0"/>
                <a:ea typeface="Cambria" panose="02040503050406030204" pitchFamily="18" charset="0"/>
              </a:rPr>
              <a:t>2. Phân chia công việc</a:t>
            </a:r>
            <a:endParaRPr lang="en-US" sz="2400">
              <a:latin typeface="Cambria" panose="02040503050406030204" pitchFamily="18" charset="0"/>
              <a:ea typeface="Cambria" panose="02040503050406030204" pitchFamily="18" charset="0"/>
            </a:endParaRPr>
          </a:p>
        </p:txBody>
      </p:sp>
      <p:cxnSp>
        <p:nvCxnSpPr>
          <p:cNvPr id="77" name="Straight Connector 76"/>
          <p:cNvCxnSpPr/>
          <p:nvPr/>
        </p:nvCxnSpPr>
        <p:spPr bwMode="auto">
          <a:xfrm>
            <a:off x="157183" y="1600201"/>
            <a:ext cx="8956337" cy="0"/>
          </a:xfrm>
          <a:prstGeom prst="line">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7192" name="Rectangle 72"/>
          <p:cNvSpPr>
            <a:spLocks noChangeArrowheads="1"/>
          </p:cNvSpPr>
          <p:nvPr/>
        </p:nvSpPr>
        <p:spPr bwMode="auto">
          <a:xfrm>
            <a:off x="1728824" y="1567181"/>
            <a:ext cx="5808017" cy="338554"/>
          </a:xfrm>
          <a:prstGeom prst="rect">
            <a:avLst/>
          </a:prstGeom>
          <a:noFill/>
          <a:ln w="9525">
            <a:noFill/>
            <a:miter lim="800000"/>
            <a:headEnd/>
            <a:tailEnd/>
          </a:ln>
        </p:spPr>
        <p:txBody>
          <a:bodyPr anchor="ctr">
            <a:spAutoFit/>
          </a:bodyPr>
          <a:lstStyle/>
          <a:p>
            <a:pPr algn="ctr"/>
            <a:r>
              <a:rPr lang="en-US" sz="1600" b="1">
                <a:solidFill>
                  <a:schemeClr val="bg1"/>
                </a:solidFill>
                <a:latin typeface="Cambria" panose="02040503050406030204" pitchFamily="18" charset="0"/>
                <a:ea typeface="Cambria" panose="02040503050406030204" pitchFamily="18" charset="0"/>
              </a:rPr>
              <a:t>Nội dung 02</a:t>
            </a:r>
          </a:p>
        </p:txBody>
      </p:sp>
      <p:grpSp>
        <p:nvGrpSpPr>
          <p:cNvPr id="7169" name="Group 7168"/>
          <p:cNvGrpSpPr/>
          <p:nvPr/>
        </p:nvGrpSpPr>
        <p:grpSpPr>
          <a:xfrm>
            <a:off x="477286" y="5449668"/>
            <a:ext cx="8237284" cy="646332"/>
            <a:chOff x="477286" y="5709503"/>
            <a:chExt cx="8237284" cy="646332"/>
          </a:xfrm>
        </p:grpSpPr>
        <p:sp>
          <p:nvSpPr>
            <p:cNvPr id="19" name="TextBox 18"/>
            <p:cNvSpPr txBox="1"/>
            <p:nvPr/>
          </p:nvSpPr>
          <p:spPr>
            <a:xfrm>
              <a:off x="477286" y="5709504"/>
              <a:ext cx="1863218" cy="646331"/>
            </a:xfrm>
            <a:prstGeom prst="rect">
              <a:avLst/>
            </a:prstGeom>
            <a:noFill/>
          </p:spPr>
          <p:txBody>
            <a:bodyPr wrap="square" rtlCol="0">
              <a:spAutoFit/>
            </a:bodyPr>
            <a:lstStyle/>
            <a:p>
              <a:pPr algn="ctr"/>
              <a:r>
                <a:rPr lang="en-US" smtClean="0">
                  <a:ln w="0"/>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Scrum Master:</a:t>
              </a:r>
            </a:p>
            <a:p>
              <a:pPr algn="ctr"/>
              <a:r>
                <a:rPr lang="en-US" smtClean="0">
                  <a:ln w="0"/>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Trần Minh Sáng</a:t>
              </a:r>
              <a:endParaRPr lang="en-US">
                <a:ln w="0"/>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endParaRPr>
            </a:p>
          </p:txBody>
        </p:sp>
        <p:sp>
          <p:nvSpPr>
            <p:cNvPr id="47" name="TextBox 46"/>
            <p:cNvSpPr txBox="1"/>
            <p:nvPr/>
          </p:nvSpPr>
          <p:spPr>
            <a:xfrm>
              <a:off x="2553736" y="5709504"/>
              <a:ext cx="1997348" cy="646331"/>
            </a:xfrm>
            <a:prstGeom prst="rect">
              <a:avLst/>
            </a:prstGeom>
            <a:noFill/>
          </p:spPr>
          <p:txBody>
            <a:bodyPr wrap="square" rtlCol="0">
              <a:spAutoFit/>
            </a:bodyPr>
            <a:lstStyle/>
            <a:p>
              <a:pPr algn="ctr"/>
              <a:r>
                <a:rPr lang="en-US" smtClean="0">
                  <a:ln w="0"/>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Team Dev:</a:t>
              </a:r>
            </a:p>
            <a:p>
              <a:pPr algn="ctr"/>
              <a:r>
                <a:rPr lang="en-US" smtClean="0">
                  <a:ln w="0"/>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Trần Hoàng Long</a:t>
              </a:r>
              <a:endParaRPr lang="en-US">
                <a:ln w="0"/>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endParaRPr>
            </a:p>
          </p:txBody>
        </p:sp>
        <p:sp>
          <p:nvSpPr>
            <p:cNvPr id="49" name="TextBox 48"/>
            <p:cNvSpPr txBox="1"/>
            <p:nvPr/>
          </p:nvSpPr>
          <p:spPr>
            <a:xfrm>
              <a:off x="4574487" y="5709503"/>
              <a:ext cx="1996568" cy="646331"/>
            </a:xfrm>
            <a:prstGeom prst="rect">
              <a:avLst/>
            </a:prstGeom>
            <a:noFill/>
          </p:spPr>
          <p:txBody>
            <a:bodyPr wrap="square" rtlCol="0">
              <a:spAutoFit/>
            </a:bodyPr>
            <a:lstStyle/>
            <a:p>
              <a:pPr algn="ctr"/>
              <a:r>
                <a:rPr lang="en-US" smtClean="0">
                  <a:ln w="0"/>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Team Dev:</a:t>
              </a:r>
            </a:p>
            <a:p>
              <a:pPr algn="ctr"/>
              <a:r>
                <a:rPr lang="en-US" smtClean="0">
                  <a:ln w="0"/>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Nguyễn Danh Vinh</a:t>
              </a:r>
              <a:endParaRPr lang="en-US">
                <a:ln w="0"/>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endParaRPr>
            </a:p>
          </p:txBody>
        </p:sp>
        <p:sp>
          <p:nvSpPr>
            <p:cNvPr id="51" name="TextBox 50"/>
            <p:cNvSpPr txBox="1"/>
            <p:nvPr/>
          </p:nvSpPr>
          <p:spPr>
            <a:xfrm>
              <a:off x="6718002" y="5709503"/>
              <a:ext cx="1996568" cy="646331"/>
            </a:xfrm>
            <a:prstGeom prst="rect">
              <a:avLst/>
            </a:prstGeom>
            <a:noFill/>
          </p:spPr>
          <p:txBody>
            <a:bodyPr wrap="square" rtlCol="0">
              <a:spAutoFit/>
            </a:bodyPr>
            <a:lstStyle/>
            <a:p>
              <a:pPr algn="ctr"/>
              <a:r>
                <a:rPr lang="en-US" smtClean="0">
                  <a:ln w="0"/>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Team Dev:</a:t>
              </a:r>
            </a:p>
            <a:p>
              <a:pPr algn="ctr"/>
              <a:r>
                <a:rPr lang="en-US" smtClean="0">
                  <a:ln w="0"/>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Nguyễn Minh Đức</a:t>
              </a:r>
              <a:endParaRPr lang="en-US">
                <a:ln w="0"/>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endParaRPr>
            </a:p>
          </p:txBody>
        </p:sp>
      </p:grpSp>
      <p:grpSp>
        <p:nvGrpSpPr>
          <p:cNvPr id="7177" name="Group 7176"/>
          <p:cNvGrpSpPr/>
          <p:nvPr/>
        </p:nvGrpSpPr>
        <p:grpSpPr>
          <a:xfrm>
            <a:off x="819381" y="4256451"/>
            <a:ext cx="7486419" cy="1211661"/>
            <a:chOff x="819381" y="4256451"/>
            <a:chExt cx="7486419" cy="1211661"/>
          </a:xfrm>
        </p:grpSpPr>
        <p:sp>
          <p:nvSpPr>
            <p:cNvPr id="17" name="Oval 16"/>
            <p:cNvSpPr/>
            <p:nvPr/>
          </p:nvSpPr>
          <p:spPr>
            <a:xfrm>
              <a:off x="819381" y="4256451"/>
              <a:ext cx="1179028" cy="1179028"/>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w="38100">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Cambria" panose="02040503050406030204" pitchFamily="18" charset="0"/>
                <a:ea typeface="Cambria" panose="02040503050406030204" pitchFamily="18" charset="0"/>
              </a:endParaRPr>
            </a:p>
          </p:txBody>
        </p:sp>
        <p:sp>
          <p:nvSpPr>
            <p:cNvPr id="44" name="Oval 43"/>
            <p:cNvSpPr/>
            <p:nvPr/>
          </p:nvSpPr>
          <p:spPr>
            <a:xfrm>
              <a:off x="2962896" y="4256451"/>
              <a:ext cx="1179028" cy="1179028"/>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w="38100">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Cambria" panose="02040503050406030204" pitchFamily="18" charset="0"/>
                <a:ea typeface="Cambria" panose="02040503050406030204" pitchFamily="18" charset="0"/>
              </a:endParaRPr>
            </a:p>
          </p:txBody>
        </p:sp>
        <p:sp>
          <p:nvSpPr>
            <p:cNvPr id="45" name="Oval 44"/>
            <p:cNvSpPr/>
            <p:nvPr/>
          </p:nvSpPr>
          <p:spPr>
            <a:xfrm>
              <a:off x="4983257" y="4261765"/>
              <a:ext cx="1179028" cy="1179028"/>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w="38100">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Cambria" panose="02040503050406030204" pitchFamily="18" charset="0"/>
                <a:ea typeface="Cambria" panose="02040503050406030204" pitchFamily="18" charset="0"/>
              </a:endParaRPr>
            </a:p>
          </p:txBody>
        </p:sp>
        <p:sp>
          <p:nvSpPr>
            <p:cNvPr id="50" name="Oval 49"/>
            <p:cNvSpPr/>
            <p:nvPr/>
          </p:nvSpPr>
          <p:spPr>
            <a:xfrm>
              <a:off x="7126772" y="4289084"/>
              <a:ext cx="1179028" cy="1179028"/>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a:ln w="38100">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Cambria" panose="02040503050406030204" pitchFamily="18" charset="0"/>
                <a:ea typeface="Cambria" panose="02040503050406030204" pitchFamily="18" charset="0"/>
              </a:endParaRPr>
            </a:p>
          </p:txBody>
        </p:sp>
      </p:grpSp>
      <p:grpSp>
        <p:nvGrpSpPr>
          <p:cNvPr id="7175" name="Group 7174"/>
          <p:cNvGrpSpPr/>
          <p:nvPr/>
        </p:nvGrpSpPr>
        <p:grpSpPr>
          <a:xfrm>
            <a:off x="1408895" y="1708143"/>
            <a:ext cx="6292162" cy="2548308"/>
            <a:chOff x="1408895" y="1708143"/>
            <a:chExt cx="6292162" cy="2548308"/>
          </a:xfrm>
        </p:grpSpPr>
        <p:cxnSp>
          <p:nvCxnSpPr>
            <p:cNvPr id="60" name="Straight Connector 59"/>
            <p:cNvCxnSpPr/>
            <p:nvPr/>
          </p:nvCxnSpPr>
          <p:spPr>
            <a:xfrm>
              <a:off x="1408895" y="3762142"/>
              <a:ext cx="0" cy="49430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3552655" y="3762142"/>
              <a:ext cx="0" cy="49430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5572771" y="3762142"/>
              <a:ext cx="0" cy="49430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7701057" y="3762142"/>
              <a:ext cx="0" cy="49430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3738805" y="1708143"/>
              <a:ext cx="1747817" cy="749064"/>
            </a:xfrm>
            <a:prstGeom prst="roundRect">
              <a:avLst>
                <a:gd name="adj" fmla="val 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mtClean="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Đề tài: Quản lý quán ăn Ayza</a:t>
              </a:r>
              <a:endParaRPr lang="en-US">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endParaRPr>
            </a:p>
          </p:txBody>
        </p:sp>
        <p:sp>
          <p:nvSpPr>
            <p:cNvPr id="40" name="Rounded Rectangle 39"/>
            <p:cNvSpPr/>
            <p:nvPr/>
          </p:nvSpPr>
          <p:spPr>
            <a:xfrm>
              <a:off x="3586628" y="2756136"/>
              <a:ext cx="2052172" cy="749064"/>
            </a:xfrm>
            <a:prstGeom prst="roundRect">
              <a:avLst>
                <a:gd name="adj" fmla="val 2034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mtClean="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Giảng viên:</a:t>
              </a:r>
            </a:p>
            <a:p>
              <a:pPr algn="ctr"/>
              <a:r>
                <a:rPr lang="en-US" smtClean="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Hoàng Quốc Việt</a:t>
              </a:r>
              <a:endParaRPr lang="en-US">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endParaRPr>
            </a:p>
          </p:txBody>
        </p:sp>
        <p:cxnSp>
          <p:nvCxnSpPr>
            <p:cNvPr id="39" name="Straight Connector 38"/>
            <p:cNvCxnSpPr>
              <a:stCxn id="14" idx="2"/>
              <a:endCxn id="40" idx="0"/>
            </p:cNvCxnSpPr>
            <p:nvPr/>
          </p:nvCxnSpPr>
          <p:spPr>
            <a:xfrm>
              <a:off x="4612714" y="2457207"/>
              <a:ext cx="0" cy="2989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4632832" y="3505200"/>
              <a:ext cx="1" cy="25694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408895" y="3762142"/>
              <a:ext cx="6292162"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7198" name="Group 7197"/>
          <p:cNvGrpSpPr/>
          <p:nvPr/>
        </p:nvGrpSpPr>
        <p:grpSpPr>
          <a:xfrm>
            <a:off x="332232" y="3276602"/>
            <a:ext cx="7985771" cy="3047998"/>
            <a:chOff x="332232" y="3276602"/>
            <a:chExt cx="7985771" cy="3047998"/>
          </a:xfrm>
        </p:grpSpPr>
        <p:grpSp>
          <p:nvGrpSpPr>
            <p:cNvPr id="7186" name="Group 7185"/>
            <p:cNvGrpSpPr/>
            <p:nvPr/>
          </p:nvGrpSpPr>
          <p:grpSpPr>
            <a:xfrm>
              <a:off x="332232" y="3276602"/>
              <a:ext cx="2221504" cy="3047998"/>
              <a:chOff x="434466" y="3200402"/>
              <a:chExt cx="2221504" cy="3047998"/>
            </a:xfrm>
          </p:grpSpPr>
          <p:cxnSp>
            <p:nvCxnSpPr>
              <p:cNvPr id="7182" name="Straight Connector 7181"/>
              <p:cNvCxnSpPr>
                <a:stCxn id="87" idx="0"/>
              </p:cNvCxnSpPr>
              <p:nvPr/>
            </p:nvCxnSpPr>
            <p:spPr>
              <a:xfrm flipH="1" flipV="1">
                <a:off x="1505714" y="3200402"/>
                <a:ext cx="66102" cy="266699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179" name="Flowchart: Terminator 7178"/>
              <p:cNvSpPr/>
              <p:nvPr/>
            </p:nvSpPr>
            <p:spPr>
              <a:xfrm>
                <a:off x="434466" y="3450247"/>
                <a:ext cx="2221504" cy="381000"/>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mtClean="0">
                    <a:solidFill>
                      <a:schemeClr val="tx1"/>
                    </a:solidFill>
                    <a:latin typeface="Cambria" panose="02040503050406030204" pitchFamily="18" charset="0"/>
                    <a:ea typeface="Cambria" panose="02040503050406030204" pitchFamily="18" charset="0"/>
                  </a:rPr>
                  <a:t>Phân tích hệ thống</a:t>
                </a:r>
                <a:endParaRPr lang="en-US">
                  <a:solidFill>
                    <a:schemeClr val="tx1"/>
                  </a:solidFill>
                  <a:latin typeface="Cambria" panose="02040503050406030204" pitchFamily="18" charset="0"/>
                  <a:ea typeface="Cambria" panose="02040503050406030204" pitchFamily="18" charset="0"/>
                </a:endParaRPr>
              </a:p>
            </p:txBody>
          </p:sp>
          <p:sp>
            <p:nvSpPr>
              <p:cNvPr id="83" name="Flowchart: Terminator 82"/>
              <p:cNvSpPr/>
              <p:nvPr/>
            </p:nvSpPr>
            <p:spPr>
              <a:xfrm>
                <a:off x="472271" y="4038600"/>
                <a:ext cx="2183699" cy="381000"/>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mtClean="0">
                    <a:latin typeface="Cambria" panose="02040503050406030204" pitchFamily="18" charset="0"/>
                    <a:ea typeface="Cambria" panose="02040503050406030204" pitchFamily="18" charset="0"/>
                  </a:rPr>
                  <a:t>Làm tài liệu</a:t>
                </a:r>
                <a:endParaRPr lang="en-US">
                  <a:latin typeface="Cambria" panose="02040503050406030204" pitchFamily="18" charset="0"/>
                  <a:ea typeface="Cambria" panose="02040503050406030204" pitchFamily="18" charset="0"/>
                </a:endParaRPr>
              </a:p>
            </p:txBody>
          </p:sp>
          <p:sp>
            <p:nvSpPr>
              <p:cNvPr id="84" name="Flowchart: Terminator 83"/>
              <p:cNvSpPr/>
              <p:nvPr/>
            </p:nvSpPr>
            <p:spPr>
              <a:xfrm>
                <a:off x="472272" y="4648200"/>
                <a:ext cx="2183698" cy="381000"/>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mtClean="0">
                    <a:latin typeface="Cambria" panose="02040503050406030204" pitchFamily="18" charset="0"/>
                    <a:ea typeface="Cambria" panose="02040503050406030204" pitchFamily="18" charset="0"/>
                  </a:rPr>
                  <a:t>Design</a:t>
                </a:r>
                <a:endParaRPr lang="en-US">
                  <a:latin typeface="Cambria" panose="02040503050406030204" pitchFamily="18" charset="0"/>
                  <a:ea typeface="Cambria" panose="02040503050406030204" pitchFamily="18" charset="0"/>
                </a:endParaRPr>
              </a:p>
            </p:txBody>
          </p:sp>
          <p:sp>
            <p:nvSpPr>
              <p:cNvPr id="85" name="Flowchart: Terminator 84"/>
              <p:cNvSpPr/>
              <p:nvPr/>
            </p:nvSpPr>
            <p:spPr>
              <a:xfrm>
                <a:off x="484464" y="5257800"/>
                <a:ext cx="2166846" cy="381000"/>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mtClean="0">
                    <a:latin typeface="Cambria" panose="02040503050406030204" pitchFamily="18" charset="0"/>
                    <a:ea typeface="Cambria" panose="02040503050406030204" pitchFamily="18" charset="0"/>
                  </a:rPr>
                  <a:t>Code</a:t>
                </a:r>
                <a:endParaRPr lang="en-US">
                  <a:latin typeface="Cambria" panose="02040503050406030204" pitchFamily="18" charset="0"/>
                  <a:ea typeface="Cambria" panose="02040503050406030204" pitchFamily="18" charset="0"/>
                </a:endParaRPr>
              </a:p>
            </p:txBody>
          </p:sp>
          <p:sp>
            <p:nvSpPr>
              <p:cNvPr id="87" name="Flowchart: Terminator 86"/>
              <p:cNvSpPr/>
              <p:nvPr/>
            </p:nvSpPr>
            <p:spPr>
              <a:xfrm>
                <a:off x="492322" y="5867400"/>
                <a:ext cx="2158988" cy="381000"/>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mtClean="0">
                    <a:latin typeface="Cambria" panose="02040503050406030204" pitchFamily="18" charset="0"/>
                    <a:ea typeface="Cambria" panose="02040503050406030204" pitchFamily="18" charset="0"/>
                  </a:rPr>
                  <a:t>Test</a:t>
                </a:r>
                <a:endParaRPr lang="en-US">
                  <a:latin typeface="Cambria" panose="02040503050406030204" pitchFamily="18" charset="0"/>
                  <a:ea typeface="Cambria" panose="02040503050406030204" pitchFamily="18" charset="0"/>
                </a:endParaRPr>
              </a:p>
            </p:txBody>
          </p:sp>
        </p:grpSp>
        <p:grpSp>
          <p:nvGrpSpPr>
            <p:cNvPr id="7197" name="Group 7196"/>
            <p:cNvGrpSpPr/>
            <p:nvPr/>
          </p:nvGrpSpPr>
          <p:grpSpPr>
            <a:xfrm>
              <a:off x="2965165" y="3284104"/>
              <a:ext cx="1189310" cy="1229984"/>
              <a:chOff x="2965165" y="3284104"/>
              <a:chExt cx="1189310" cy="1229984"/>
            </a:xfrm>
          </p:grpSpPr>
          <p:cxnSp>
            <p:nvCxnSpPr>
              <p:cNvPr id="7195" name="Straight Connector 7194"/>
              <p:cNvCxnSpPr/>
              <p:nvPr/>
            </p:nvCxnSpPr>
            <p:spPr>
              <a:xfrm flipH="1" flipV="1">
                <a:off x="3541354" y="3284104"/>
                <a:ext cx="19173" cy="88860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102" idx="0"/>
              </p:cNvCxnSpPr>
              <p:nvPr/>
            </p:nvCxnSpPr>
            <p:spPr>
              <a:xfrm flipH="1">
                <a:off x="3550923" y="4133088"/>
                <a:ext cx="18748" cy="3590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01" name="Flowchart: Terminator 100"/>
              <p:cNvSpPr/>
              <p:nvPr/>
            </p:nvSpPr>
            <p:spPr>
              <a:xfrm>
                <a:off x="2965165" y="3544034"/>
                <a:ext cx="1189310" cy="381000"/>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mtClean="0">
                    <a:latin typeface="Cambria" panose="02040503050406030204" pitchFamily="18" charset="0"/>
                    <a:ea typeface="Cambria" panose="02040503050406030204" pitchFamily="18" charset="0"/>
                  </a:rPr>
                  <a:t>Code</a:t>
                </a:r>
                <a:endParaRPr lang="en-US">
                  <a:latin typeface="Cambria" panose="02040503050406030204" pitchFamily="18" charset="0"/>
                  <a:ea typeface="Cambria" panose="02040503050406030204" pitchFamily="18" charset="0"/>
                </a:endParaRPr>
              </a:p>
            </p:txBody>
          </p:sp>
          <p:sp>
            <p:nvSpPr>
              <p:cNvPr id="102" name="Flowchart: Terminator 101"/>
              <p:cNvSpPr/>
              <p:nvPr/>
            </p:nvSpPr>
            <p:spPr>
              <a:xfrm>
                <a:off x="2984866" y="4133088"/>
                <a:ext cx="1169609" cy="381000"/>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mtClean="0">
                    <a:latin typeface="Cambria" panose="02040503050406030204" pitchFamily="18" charset="0"/>
                    <a:ea typeface="Cambria" panose="02040503050406030204" pitchFamily="18" charset="0"/>
                  </a:rPr>
                  <a:t>Test</a:t>
                </a:r>
                <a:endParaRPr lang="en-US">
                  <a:latin typeface="Cambria" panose="02040503050406030204" pitchFamily="18" charset="0"/>
                  <a:ea typeface="Cambria" panose="02040503050406030204" pitchFamily="18" charset="0"/>
                </a:endParaRPr>
              </a:p>
            </p:txBody>
          </p:sp>
        </p:grpSp>
        <p:grpSp>
          <p:nvGrpSpPr>
            <p:cNvPr id="123" name="Group 122"/>
            <p:cNvGrpSpPr/>
            <p:nvPr/>
          </p:nvGrpSpPr>
          <p:grpSpPr>
            <a:xfrm>
              <a:off x="4977635" y="3284104"/>
              <a:ext cx="1189310" cy="1229984"/>
              <a:chOff x="2965165" y="3284104"/>
              <a:chExt cx="1189310" cy="1229984"/>
            </a:xfrm>
          </p:grpSpPr>
          <p:cxnSp>
            <p:nvCxnSpPr>
              <p:cNvPr id="124" name="Straight Connector 123"/>
              <p:cNvCxnSpPr/>
              <p:nvPr/>
            </p:nvCxnSpPr>
            <p:spPr>
              <a:xfrm flipH="1" flipV="1">
                <a:off x="3541354" y="3284104"/>
                <a:ext cx="19173" cy="88860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127" idx="0"/>
              </p:cNvCxnSpPr>
              <p:nvPr/>
            </p:nvCxnSpPr>
            <p:spPr>
              <a:xfrm flipH="1">
                <a:off x="3550923" y="4133088"/>
                <a:ext cx="18748" cy="3590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6" name="Flowchart: Terminator 125"/>
              <p:cNvSpPr/>
              <p:nvPr/>
            </p:nvSpPr>
            <p:spPr>
              <a:xfrm>
                <a:off x="2965165" y="3544034"/>
                <a:ext cx="1189310" cy="381000"/>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mtClean="0">
                    <a:latin typeface="Cambria" panose="02040503050406030204" pitchFamily="18" charset="0"/>
                    <a:ea typeface="Cambria" panose="02040503050406030204" pitchFamily="18" charset="0"/>
                  </a:rPr>
                  <a:t>Code</a:t>
                </a:r>
                <a:endParaRPr lang="en-US">
                  <a:latin typeface="Cambria" panose="02040503050406030204" pitchFamily="18" charset="0"/>
                  <a:ea typeface="Cambria" panose="02040503050406030204" pitchFamily="18" charset="0"/>
                </a:endParaRPr>
              </a:p>
            </p:txBody>
          </p:sp>
          <p:sp>
            <p:nvSpPr>
              <p:cNvPr id="127" name="Flowchart: Terminator 126"/>
              <p:cNvSpPr/>
              <p:nvPr/>
            </p:nvSpPr>
            <p:spPr>
              <a:xfrm>
                <a:off x="2984866" y="4133088"/>
                <a:ext cx="1169609" cy="381000"/>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mtClean="0">
                    <a:latin typeface="Cambria" panose="02040503050406030204" pitchFamily="18" charset="0"/>
                    <a:ea typeface="Cambria" panose="02040503050406030204" pitchFamily="18" charset="0"/>
                  </a:rPr>
                  <a:t>Test</a:t>
                </a:r>
                <a:endParaRPr lang="en-US">
                  <a:latin typeface="Cambria" panose="02040503050406030204" pitchFamily="18" charset="0"/>
                  <a:ea typeface="Cambria" panose="02040503050406030204" pitchFamily="18" charset="0"/>
                </a:endParaRPr>
              </a:p>
            </p:txBody>
          </p:sp>
        </p:grpSp>
        <p:grpSp>
          <p:nvGrpSpPr>
            <p:cNvPr id="128" name="Group 127"/>
            <p:cNvGrpSpPr/>
            <p:nvPr/>
          </p:nvGrpSpPr>
          <p:grpSpPr>
            <a:xfrm>
              <a:off x="7128693" y="3284104"/>
              <a:ext cx="1189310" cy="1229984"/>
              <a:chOff x="2965165" y="3284104"/>
              <a:chExt cx="1189310" cy="1229984"/>
            </a:xfrm>
          </p:grpSpPr>
          <p:cxnSp>
            <p:nvCxnSpPr>
              <p:cNvPr id="129" name="Straight Connector 128"/>
              <p:cNvCxnSpPr/>
              <p:nvPr/>
            </p:nvCxnSpPr>
            <p:spPr>
              <a:xfrm flipH="1" flipV="1">
                <a:off x="3541354" y="3284104"/>
                <a:ext cx="19173" cy="88860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132" idx="0"/>
              </p:cNvCxnSpPr>
              <p:nvPr/>
            </p:nvCxnSpPr>
            <p:spPr>
              <a:xfrm flipH="1">
                <a:off x="3550923" y="4133088"/>
                <a:ext cx="18748" cy="3590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1" name="Flowchart: Terminator 130"/>
              <p:cNvSpPr/>
              <p:nvPr/>
            </p:nvSpPr>
            <p:spPr>
              <a:xfrm>
                <a:off x="2965165" y="3544034"/>
                <a:ext cx="1189310" cy="381000"/>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mtClean="0">
                    <a:latin typeface="Cambria" panose="02040503050406030204" pitchFamily="18" charset="0"/>
                    <a:ea typeface="Cambria" panose="02040503050406030204" pitchFamily="18" charset="0"/>
                  </a:rPr>
                  <a:t>Code</a:t>
                </a:r>
                <a:endParaRPr lang="en-US">
                  <a:latin typeface="Cambria" panose="02040503050406030204" pitchFamily="18" charset="0"/>
                  <a:ea typeface="Cambria" panose="02040503050406030204" pitchFamily="18" charset="0"/>
                </a:endParaRPr>
              </a:p>
            </p:txBody>
          </p:sp>
          <p:sp>
            <p:nvSpPr>
              <p:cNvPr id="132" name="Flowchart: Terminator 131"/>
              <p:cNvSpPr/>
              <p:nvPr/>
            </p:nvSpPr>
            <p:spPr>
              <a:xfrm>
                <a:off x="2984866" y="4133088"/>
                <a:ext cx="1169609" cy="381000"/>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mtClean="0">
                    <a:latin typeface="Cambria" panose="02040503050406030204" pitchFamily="18" charset="0"/>
                    <a:ea typeface="Cambria" panose="02040503050406030204" pitchFamily="18" charset="0"/>
                  </a:rPr>
                  <a:t>Test</a:t>
                </a:r>
                <a:endParaRPr lang="en-US">
                  <a:latin typeface="Cambria" panose="02040503050406030204" pitchFamily="18" charset="0"/>
                  <a:ea typeface="Cambria" panose="02040503050406030204" pitchFamily="18" charset="0"/>
                </a:endParaRPr>
              </a:p>
            </p:txBody>
          </p:sp>
        </p:grpSp>
      </p:grpSp>
    </p:spTree>
    <p:extLst>
      <p:ext uri="{BB962C8B-B14F-4D97-AF65-F5344CB8AC3E}">
        <p14:creationId xmlns:p14="http://schemas.microsoft.com/office/powerpoint/2010/main" val="7139870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175"/>
                                        </p:tgtEl>
                                        <p:attrNameLst>
                                          <p:attrName>style.visibility</p:attrName>
                                        </p:attrNameLst>
                                      </p:cBhvr>
                                      <p:to>
                                        <p:strVal val="visible"/>
                                      </p:to>
                                    </p:set>
                                    <p:animEffect transition="in" filter="wipe(up)">
                                      <p:cBhvr>
                                        <p:cTn id="7" dur="500"/>
                                        <p:tgtEl>
                                          <p:spTgt spid="717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177"/>
                                        </p:tgtEl>
                                        <p:attrNameLst>
                                          <p:attrName>style.visibility</p:attrName>
                                        </p:attrNameLst>
                                      </p:cBhvr>
                                      <p:to>
                                        <p:strVal val="visible"/>
                                      </p:to>
                                    </p:set>
                                    <p:animEffect transition="in" filter="wipe(up)">
                                      <p:cBhvr>
                                        <p:cTn id="11" dur="500"/>
                                        <p:tgtEl>
                                          <p:spTgt spid="717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169"/>
                                        </p:tgtEl>
                                        <p:attrNameLst>
                                          <p:attrName>style.visibility</p:attrName>
                                        </p:attrNameLst>
                                      </p:cBhvr>
                                      <p:to>
                                        <p:strVal val="visible"/>
                                      </p:to>
                                    </p:set>
                                    <p:animEffect transition="in" filter="fade">
                                      <p:cBhvr>
                                        <p:cTn id="15" dur="500"/>
                                        <p:tgtEl>
                                          <p:spTgt spid="716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175"/>
                                        </p:tgtEl>
                                      </p:cBhvr>
                                    </p:animEffect>
                                    <p:set>
                                      <p:cBhvr>
                                        <p:cTn id="20" dur="1" fill="hold">
                                          <p:stCondLst>
                                            <p:cond delay="499"/>
                                          </p:stCondLst>
                                        </p:cTn>
                                        <p:tgtEl>
                                          <p:spTgt spid="7175"/>
                                        </p:tgtEl>
                                        <p:attrNameLst>
                                          <p:attrName>style.visibility</p:attrName>
                                        </p:attrNameLst>
                                      </p:cBhvr>
                                      <p:to>
                                        <p:strVal val="hidden"/>
                                      </p:to>
                                    </p:set>
                                  </p:childTnLst>
                                </p:cTn>
                              </p:par>
                            </p:childTnLst>
                          </p:cTn>
                        </p:par>
                        <p:par>
                          <p:cTn id="21" fill="hold">
                            <p:stCondLst>
                              <p:cond delay="500"/>
                            </p:stCondLst>
                            <p:childTnLst>
                              <p:par>
                                <p:cTn id="22" presetID="10" presetClass="exit" presetSubtype="0" fill="hold" nodeType="afterEffect">
                                  <p:stCondLst>
                                    <p:cond delay="0"/>
                                  </p:stCondLst>
                                  <p:childTnLst>
                                    <p:animEffect transition="out" filter="fade">
                                      <p:cBhvr>
                                        <p:cTn id="23" dur="500"/>
                                        <p:tgtEl>
                                          <p:spTgt spid="7169"/>
                                        </p:tgtEl>
                                      </p:cBhvr>
                                    </p:animEffect>
                                    <p:set>
                                      <p:cBhvr>
                                        <p:cTn id="24" dur="1" fill="hold">
                                          <p:stCondLst>
                                            <p:cond delay="499"/>
                                          </p:stCondLst>
                                        </p:cTn>
                                        <p:tgtEl>
                                          <p:spTgt spid="7169"/>
                                        </p:tgtEl>
                                        <p:attrNameLst>
                                          <p:attrName>style.visibility</p:attrName>
                                        </p:attrNameLst>
                                      </p:cBhvr>
                                      <p:to>
                                        <p:strVal val="hidden"/>
                                      </p:to>
                                    </p:set>
                                  </p:childTnLst>
                                </p:cTn>
                              </p:par>
                            </p:childTnLst>
                          </p:cTn>
                        </p:par>
                        <p:par>
                          <p:cTn id="25" fill="hold">
                            <p:stCondLst>
                              <p:cond delay="1000"/>
                            </p:stCondLst>
                            <p:childTnLst>
                              <p:par>
                                <p:cTn id="26" presetID="42" presetClass="path" presetSubtype="0" accel="50000" decel="50000" fill="hold" nodeType="afterEffect">
                                  <p:stCondLst>
                                    <p:cond delay="0"/>
                                  </p:stCondLst>
                                  <p:childTnLst>
                                    <p:animMotion origin="layout" path="M 1.66667E-6 3.7037E-6 L 1.66667E-6 -0.31482 " pathEditMode="relative" rAng="0" ptsTypes="AA">
                                      <p:cBhvr>
                                        <p:cTn id="27" dur="1000" fill="hold"/>
                                        <p:tgtEl>
                                          <p:spTgt spid="7177"/>
                                        </p:tgtEl>
                                        <p:attrNameLst>
                                          <p:attrName>ppt_x</p:attrName>
                                          <p:attrName>ppt_y</p:attrName>
                                        </p:attrNameLst>
                                      </p:cBhvr>
                                      <p:rCtr x="0" y="-15741"/>
                                    </p:animMotion>
                                  </p:childTnLst>
                                </p:cTn>
                              </p:par>
                            </p:childTnLst>
                          </p:cTn>
                        </p:par>
                        <p:par>
                          <p:cTn id="28" fill="hold">
                            <p:stCondLst>
                              <p:cond delay="2000"/>
                            </p:stCondLst>
                            <p:childTnLst>
                              <p:par>
                                <p:cTn id="29" presetID="22" presetClass="entr" presetSubtype="1" fill="hold" nodeType="afterEffect">
                                  <p:stCondLst>
                                    <p:cond delay="0"/>
                                  </p:stCondLst>
                                  <p:childTnLst>
                                    <p:set>
                                      <p:cBhvr>
                                        <p:cTn id="30" dur="1" fill="hold">
                                          <p:stCondLst>
                                            <p:cond delay="0"/>
                                          </p:stCondLst>
                                        </p:cTn>
                                        <p:tgtEl>
                                          <p:spTgt spid="7198"/>
                                        </p:tgtEl>
                                        <p:attrNameLst>
                                          <p:attrName>style.visibility</p:attrName>
                                        </p:attrNameLst>
                                      </p:cBhvr>
                                      <p:to>
                                        <p:strVal val="visible"/>
                                      </p:to>
                                    </p:set>
                                    <p:animEffect transition="in" filter="wipe(up)">
                                      <p:cBhvr>
                                        <p:cTn id="31" dur="750"/>
                                        <p:tgtEl>
                                          <p:spTgt spid="7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6" name="TextBox 4"/>
          <p:cNvSpPr txBox="1">
            <a:spLocks noChangeArrowheads="1"/>
          </p:cNvSpPr>
          <p:nvPr/>
        </p:nvSpPr>
        <p:spPr bwMode="auto">
          <a:xfrm>
            <a:off x="1059711" y="147935"/>
            <a:ext cx="7064756" cy="46166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none" anchor="ctr">
            <a:spAutoFit/>
          </a:bodyPr>
          <a:lstStyle/>
          <a:p>
            <a:pPr algn="ctr"/>
            <a:r>
              <a:rPr lang="en-US" sz="2400" b="1" smtClean="0">
                <a:solidFill>
                  <a:srgbClr val="7F7F7F"/>
                </a:solidFill>
                <a:latin typeface="Cambria" panose="02040503050406030204" pitchFamily="18" charset="0"/>
                <a:ea typeface="Cambria" panose="02040503050406030204" pitchFamily="18" charset="0"/>
              </a:rPr>
              <a:t>II. PHÂN TÍCH NỘI DUNG VÀ THIẾT KẾ HỆ THỐNG</a:t>
            </a:r>
            <a:endParaRPr lang="en-US" sz="2400" b="1">
              <a:solidFill>
                <a:srgbClr val="7F7F7F"/>
              </a:solidFill>
              <a:latin typeface="Cambria" panose="02040503050406030204" pitchFamily="18" charset="0"/>
              <a:ea typeface="Cambria" panose="02040503050406030204" pitchFamily="18" charset="0"/>
            </a:endParaRPr>
          </a:p>
        </p:txBody>
      </p:sp>
      <p:sp>
        <p:nvSpPr>
          <p:cNvPr id="34" name="Rectangle 33"/>
          <p:cNvSpPr/>
          <p:nvPr/>
        </p:nvSpPr>
        <p:spPr bwMode="auto">
          <a:xfrm>
            <a:off x="111463" y="990600"/>
            <a:ext cx="8956337" cy="5867400"/>
          </a:xfrm>
          <a:prstGeom prst="rect">
            <a:avLst/>
          </a:prstGeom>
          <a:solidFill>
            <a:schemeClr val="bg1"/>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Cambria" panose="02040503050406030204" pitchFamily="18" charset="0"/>
              <a:ea typeface="Cambria" panose="02040503050406030204" pitchFamily="18" charset="0"/>
            </a:endParaRPr>
          </a:p>
        </p:txBody>
      </p:sp>
      <p:sp>
        <p:nvSpPr>
          <p:cNvPr id="35" name="Rectangle 34"/>
          <p:cNvSpPr/>
          <p:nvPr/>
        </p:nvSpPr>
        <p:spPr bwMode="auto">
          <a:xfrm>
            <a:off x="111463" y="990600"/>
            <a:ext cx="8956337" cy="45994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anchor="ctr"/>
          <a:lstStyle/>
          <a:p>
            <a:pPr algn="ctr" fontAlgn="auto">
              <a:spcBef>
                <a:spcPts val="0"/>
              </a:spcBef>
              <a:spcAft>
                <a:spcPts val="0"/>
              </a:spcAft>
              <a:defRPr/>
            </a:pPr>
            <a:r>
              <a:rPr lang="en-US" sz="2400">
                <a:latin typeface="Cambria" panose="02040503050406030204" pitchFamily="18" charset="0"/>
                <a:ea typeface="Cambria" panose="02040503050406030204" pitchFamily="18" charset="0"/>
              </a:rPr>
              <a:t>1</a:t>
            </a:r>
            <a:r>
              <a:rPr lang="en-US" sz="2400" smtClean="0">
                <a:latin typeface="Cambria" panose="02040503050406030204" pitchFamily="18" charset="0"/>
                <a:ea typeface="Cambria" panose="02040503050406030204" pitchFamily="18" charset="0"/>
              </a:rPr>
              <a:t>. Phân tích nội dung</a:t>
            </a:r>
            <a:endParaRPr lang="en-US" sz="2400">
              <a:latin typeface="Cambria" panose="02040503050406030204" pitchFamily="18" charset="0"/>
              <a:ea typeface="Cambria" panose="02040503050406030204" pitchFamily="18" charset="0"/>
            </a:endParaRPr>
          </a:p>
        </p:txBody>
      </p:sp>
      <p:cxnSp>
        <p:nvCxnSpPr>
          <p:cNvPr id="77" name="Straight Connector 76"/>
          <p:cNvCxnSpPr/>
          <p:nvPr/>
        </p:nvCxnSpPr>
        <p:spPr bwMode="auto">
          <a:xfrm>
            <a:off x="157183" y="1600201"/>
            <a:ext cx="8956337" cy="0"/>
          </a:xfrm>
          <a:prstGeom prst="line">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7192" name="Rectangle 72"/>
          <p:cNvSpPr>
            <a:spLocks noChangeArrowheads="1"/>
          </p:cNvSpPr>
          <p:nvPr/>
        </p:nvSpPr>
        <p:spPr bwMode="auto">
          <a:xfrm>
            <a:off x="1728824" y="1567181"/>
            <a:ext cx="5808017" cy="338554"/>
          </a:xfrm>
          <a:prstGeom prst="rect">
            <a:avLst/>
          </a:prstGeom>
          <a:noFill/>
          <a:ln w="9525">
            <a:noFill/>
            <a:miter lim="800000"/>
            <a:headEnd/>
            <a:tailEnd/>
          </a:ln>
        </p:spPr>
        <p:txBody>
          <a:bodyPr anchor="ctr">
            <a:spAutoFit/>
          </a:bodyPr>
          <a:lstStyle/>
          <a:p>
            <a:pPr algn="ctr"/>
            <a:r>
              <a:rPr lang="en-US" sz="1600" b="1">
                <a:solidFill>
                  <a:schemeClr val="bg1"/>
                </a:solidFill>
                <a:latin typeface="Cambria" panose="02040503050406030204" pitchFamily="18" charset="0"/>
                <a:ea typeface="Cambria" panose="02040503050406030204" pitchFamily="18" charset="0"/>
              </a:rPr>
              <a:t>Nội dung 02</a:t>
            </a:r>
          </a:p>
        </p:txBody>
      </p:sp>
      <p:sp>
        <p:nvSpPr>
          <p:cNvPr id="2" name="TextBox 1"/>
          <p:cNvSpPr txBox="1"/>
          <p:nvPr/>
        </p:nvSpPr>
        <p:spPr>
          <a:xfrm>
            <a:off x="197864" y="1625600"/>
            <a:ext cx="2926336" cy="400110"/>
          </a:xfrm>
          <a:prstGeom prst="rect">
            <a:avLst/>
          </a:prstGeom>
          <a:noFill/>
        </p:spPr>
        <p:txBody>
          <a:bodyPr wrap="square" rtlCol="0">
            <a:spAutoFit/>
          </a:bodyPr>
          <a:lstStyle/>
          <a:p>
            <a:r>
              <a:rPr lang="en-US" sz="2000">
                <a:ln w="0"/>
                <a:solidFill>
                  <a:schemeClr val="accent1">
                    <a:lumMod val="50000"/>
                  </a:schemeClr>
                </a:solidFill>
                <a:effectLst>
                  <a:glow rad="63500">
                    <a:schemeClr val="accent1">
                      <a:satMod val="175000"/>
                      <a:alpha val="40000"/>
                    </a:schemeClr>
                  </a:glow>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A, Sơ đồ Usercase tổng </a:t>
            </a:r>
          </a:p>
        </p:txBody>
      </p:sp>
      <p:grpSp>
        <p:nvGrpSpPr>
          <p:cNvPr id="49" name="Group 48"/>
          <p:cNvGrpSpPr/>
          <p:nvPr/>
        </p:nvGrpSpPr>
        <p:grpSpPr>
          <a:xfrm>
            <a:off x="472971" y="2525710"/>
            <a:ext cx="7909029" cy="3327056"/>
            <a:chOff x="472971" y="2525710"/>
            <a:chExt cx="7909029" cy="3327056"/>
          </a:xfrm>
        </p:grpSpPr>
        <p:sp>
          <p:nvSpPr>
            <p:cNvPr id="3" name="Rectangle 2"/>
            <p:cNvSpPr/>
            <p:nvPr/>
          </p:nvSpPr>
          <p:spPr>
            <a:xfrm>
              <a:off x="472971" y="3791556"/>
              <a:ext cx="1143000" cy="83820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mtClean="0">
                  <a:latin typeface="Cambria" panose="02040503050406030204" pitchFamily="18" charset="0"/>
                  <a:ea typeface="Cambria" panose="02040503050406030204" pitchFamily="18" charset="0"/>
                </a:rPr>
                <a:t>Người quản lý</a:t>
              </a:r>
              <a:endParaRPr lang="en-US">
                <a:latin typeface="Cambria" panose="02040503050406030204" pitchFamily="18" charset="0"/>
                <a:ea typeface="Cambria" panose="02040503050406030204" pitchFamily="18" charset="0"/>
              </a:endParaRPr>
            </a:p>
          </p:txBody>
        </p:sp>
        <p:grpSp>
          <p:nvGrpSpPr>
            <p:cNvPr id="5" name="Group 4"/>
            <p:cNvGrpSpPr/>
            <p:nvPr/>
          </p:nvGrpSpPr>
          <p:grpSpPr>
            <a:xfrm>
              <a:off x="3192780" y="2525710"/>
              <a:ext cx="2385060" cy="3327056"/>
              <a:chOff x="3192780" y="2525710"/>
              <a:chExt cx="2385060" cy="3327056"/>
            </a:xfrm>
          </p:grpSpPr>
          <p:sp>
            <p:nvSpPr>
              <p:cNvPr id="4" name="Rectangle 3"/>
              <p:cNvSpPr/>
              <p:nvPr/>
            </p:nvSpPr>
            <p:spPr>
              <a:xfrm>
                <a:off x="3197352" y="2525710"/>
                <a:ext cx="2377440" cy="36576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mtClean="0">
                    <a:latin typeface="Cambria" panose="02040503050406030204" pitchFamily="18" charset="0"/>
                    <a:ea typeface="Cambria" panose="02040503050406030204" pitchFamily="18" charset="0"/>
                  </a:rPr>
                  <a:t>Quản lý danh mục</a:t>
                </a:r>
                <a:endParaRPr lang="en-US">
                  <a:latin typeface="Cambria" panose="02040503050406030204" pitchFamily="18" charset="0"/>
                  <a:ea typeface="Cambria" panose="02040503050406030204" pitchFamily="18" charset="0"/>
                </a:endParaRPr>
              </a:p>
            </p:txBody>
          </p:sp>
          <p:sp>
            <p:nvSpPr>
              <p:cNvPr id="11" name="Rectangle 10"/>
              <p:cNvSpPr/>
              <p:nvPr/>
            </p:nvSpPr>
            <p:spPr>
              <a:xfrm>
                <a:off x="3192780" y="3001970"/>
                <a:ext cx="2377440" cy="36576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mtClean="0">
                    <a:latin typeface="Cambria" panose="02040503050406030204" pitchFamily="18" charset="0"/>
                    <a:ea typeface="Cambria" panose="02040503050406030204" pitchFamily="18" charset="0"/>
                  </a:rPr>
                  <a:t>Quản lý món ăn</a:t>
                </a:r>
                <a:endParaRPr lang="en-US">
                  <a:latin typeface="Cambria" panose="02040503050406030204" pitchFamily="18" charset="0"/>
                  <a:ea typeface="Cambria" panose="02040503050406030204" pitchFamily="18" charset="0"/>
                </a:endParaRPr>
              </a:p>
            </p:txBody>
          </p:sp>
          <p:sp>
            <p:nvSpPr>
              <p:cNvPr id="13" name="Rectangle 12"/>
              <p:cNvSpPr/>
              <p:nvPr/>
            </p:nvSpPr>
            <p:spPr>
              <a:xfrm>
                <a:off x="3200400" y="3491927"/>
                <a:ext cx="2377440" cy="36576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mtClean="0">
                    <a:latin typeface="Cambria" panose="02040503050406030204" pitchFamily="18" charset="0"/>
                    <a:ea typeface="Cambria" panose="02040503050406030204" pitchFamily="18" charset="0"/>
                  </a:rPr>
                  <a:t>Quản lý bán hàng</a:t>
                </a:r>
                <a:endParaRPr lang="en-US">
                  <a:latin typeface="Cambria" panose="02040503050406030204" pitchFamily="18" charset="0"/>
                  <a:ea typeface="Cambria" panose="02040503050406030204" pitchFamily="18" charset="0"/>
                </a:endParaRPr>
              </a:p>
            </p:txBody>
          </p:sp>
          <p:sp>
            <p:nvSpPr>
              <p:cNvPr id="14" name="Rectangle 13"/>
              <p:cNvSpPr/>
              <p:nvPr/>
            </p:nvSpPr>
            <p:spPr>
              <a:xfrm>
                <a:off x="3200400" y="4009725"/>
                <a:ext cx="2377440" cy="36576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mtClean="0">
                    <a:latin typeface="Cambria" panose="02040503050406030204" pitchFamily="18" charset="0"/>
                    <a:ea typeface="Cambria" panose="02040503050406030204" pitchFamily="18" charset="0"/>
                  </a:rPr>
                  <a:t>Quản lý hóa đơn</a:t>
                </a:r>
                <a:endParaRPr lang="en-US">
                  <a:latin typeface="Cambria" panose="02040503050406030204" pitchFamily="18" charset="0"/>
                  <a:ea typeface="Cambria" panose="02040503050406030204" pitchFamily="18" charset="0"/>
                </a:endParaRPr>
              </a:p>
            </p:txBody>
          </p:sp>
          <p:sp>
            <p:nvSpPr>
              <p:cNvPr id="15" name="Rectangle 14"/>
              <p:cNvSpPr/>
              <p:nvPr/>
            </p:nvSpPr>
            <p:spPr>
              <a:xfrm>
                <a:off x="3192780" y="4968240"/>
                <a:ext cx="2377440" cy="36576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mtClean="0">
                    <a:latin typeface="Cambria" panose="02040503050406030204" pitchFamily="18" charset="0"/>
                    <a:ea typeface="Cambria" panose="02040503050406030204" pitchFamily="18" charset="0"/>
                  </a:rPr>
                  <a:t>Quản lý khách hàng</a:t>
                </a:r>
                <a:endParaRPr lang="en-US">
                  <a:latin typeface="Cambria" panose="02040503050406030204" pitchFamily="18" charset="0"/>
                  <a:ea typeface="Cambria" panose="02040503050406030204" pitchFamily="18" charset="0"/>
                </a:endParaRPr>
              </a:p>
            </p:txBody>
          </p:sp>
          <p:sp>
            <p:nvSpPr>
              <p:cNvPr id="16" name="Rectangle 15"/>
              <p:cNvSpPr/>
              <p:nvPr/>
            </p:nvSpPr>
            <p:spPr>
              <a:xfrm>
                <a:off x="3200400" y="5487006"/>
                <a:ext cx="2377440" cy="36576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mtClean="0">
                    <a:latin typeface="Cambria" panose="02040503050406030204" pitchFamily="18" charset="0"/>
                    <a:ea typeface="Cambria" panose="02040503050406030204" pitchFamily="18" charset="0"/>
                  </a:rPr>
                  <a:t>Quản lý nhân viên</a:t>
                </a:r>
                <a:endParaRPr lang="en-US">
                  <a:latin typeface="Cambria" panose="02040503050406030204" pitchFamily="18" charset="0"/>
                  <a:ea typeface="Cambria" panose="02040503050406030204" pitchFamily="18" charset="0"/>
                </a:endParaRPr>
              </a:p>
            </p:txBody>
          </p:sp>
          <p:sp>
            <p:nvSpPr>
              <p:cNvPr id="17" name="Rectangle 16"/>
              <p:cNvSpPr/>
              <p:nvPr/>
            </p:nvSpPr>
            <p:spPr>
              <a:xfrm>
                <a:off x="3200400" y="4481772"/>
                <a:ext cx="2377440" cy="36576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mtClean="0">
                    <a:latin typeface="Cambria" panose="02040503050406030204" pitchFamily="18" charset="0"/>
                    <a:ea typeface="Cambria" panose="02040503050406030204" pitchFamily="18" charset="0"/>
                  </a:rPr>
                  <a:t>Thống kê doanh thu</a:t>
                </a:r>
                <a:endParaRPr lang="en-US">
                  <a:latin typeface="Cambria" panose="02040503050406030204" pitchFamily="18" charset="0"/>
                  <a:ea typeface="Cambria" panose="02040503050406030204" pitchFamily="18" charset="0"/>
                </a:endParaRPr>
              </a:p>
            </p:txBody>
          </p:sp>
        </p:grpSp>
        <p:grpSp>
          <p:nvGrpSpPr>
            <p:cNvPr id="30" name="Group 29"/>
            <p:cNvGrpSpPr/>
            <p:nvPr/>
          </p:nvGrpSpPr>
          <p:grpSpPr>
            <a:xfrm>
              <a:off x="1615971" y="2706624"/>
              <a:ext cx="1584429" cy="2932176"/>
              <a:chOff x="1615971" y="2706624"/>
              <a:chExt cx="1584429" cy="2932176"/>
            </a:xfrm>
          </p:grpSpPr>
          <p:cxnSp>
            <p:nvCxnSpPr>
              <p:cNvPr id="32" name="Straight Connector 31"/>
              <p:cNvCxnSpPr/>
              <p:nvPr/>
            </p:nvCxnSpPr>
            <p:spPr>
              <a:xfrm flipH="1">
                <a:off x="2217420" y="3163824"/>
                <a:ext cx="982980" cy="0"/>
              </a:xfrm>
              <a:prstGeom prst="lin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grpSp>
            <p:nvGrpSpPr>
              <p:cNvPr id="29" name="Group 28"/>
              <p:cNvGrpSpPr/>
              <p:nvPr/>
            </p:nvGrpSpPr>
            <p:grpSpPr>
              <a:xfrm>
                <a:off x="1615971" y="2706624"/>
                <a:ext cx="1584429" cy="2932176"/>
                <a:chOff x="1615971" y="2706624"/>
                <a:chExt cx="1584429" cy="2932176"/>
              </a:xfrm>
            </p:grpSpPr>
            <p:cxnSp>
              <p:nvCxnSpPr>
                <p:cNvPr id="37" name="Straight Connector 36"/>
                <p:cNvCxnSpPr/>
                <p:nvPr/>
              </p:nvCxnSpPr>
              <p:spPr>
                <a:xfrm flipH="1">
                  <a:off x="2217420" y="5638800"/>
                  <a:ext cx="982980" cy="0"/>
                </a:xfrm>
                <a:prstGeom prst="lin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grpSp>
              <p:nvGrpSpPr>
                <p:cNvPr id="28" name="Group 27"/>
                <p:cNvGrpSpPr/>
                <p:nvPr/>
              </p:nvGrpSpPr>
              <p:grpSpPr>
                <a:xfrm>
                  <a:off x="1615971" y="2706624"/>
                  <a:ext cx="1584429" cy="2932176"/>
                  <a:chOff x="1615971" y="2706624"/>
                  <a:chExt cx="1584429" cy="2932176"/>
                </a:xfrm>
              </p:grpSpPr>
              <p:grpSp>
                <p:nvGrpSpPr>
                  <p:cNvPr id="26" name="Group 25"/>
                  <p:cNvGrpSpPr/>
                  <p:nvPr/>
                </p:nvGrpSpPr>
                <p:grpSpPr>
                  <a:xfrm>
                    <a:off x="1615971" y="2706624"/>
                    <a:ext cx="1576809" cy="2932176"/>
                    <a:chOff x="1615971" y="2706624"/>
                    <a:chExt cx="1576809" cy="2932176"/>
                  </a:xfrm>
                </p:grpSpPr>
                <p:grpSp>
                  <p:nvGrpSpPr>
                    <p:cNvPr id="22" name="Group 21"/>
                    <p:cNvGrpSpPr/>
                    <p:nvPr/>
                  </p:nvGrpSpPr>
                  <p:grpSpPr>
                    <a:xfrm>
                      <a:off x="1615971" y="2706624"/>
                      <a:ext cx="593829" cy="2932176"/>
                      <a:chOff x="1615971" y="2706624"/>
                      <a:chExt cx="593829" cy="2932176"/>
                    </a:xfrm>
                  </p:grpSpPr>
                  <p:cxnSp>
                    <p:nvCxnSpPr>
                      <p:cNvPr id="10" name="Straight Connector 9"/>
                      <p:cNvCxnSpPr/>
                      <p:nvPr/>
                    </p:nvCxnSpPr>
                    <p:spPr>
                      <a:xfrm>
                        <a:off x="1615971" y="4191000"/>
                        <a:ext cx="593829" cy="0"/>
                      </a:xfrm>
                      <a:prstGeom prst="lin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21" name="Straight Connector 20"/>
                      <p:cNvCxnSpPr/>
                      <p:nvPr/>
                    </p:nvCxnSpPr>
                    <p:spPr>
                      <a:xfrm>
                        <a:off x="2209800" y="2706624"/>
                        <a:ext cx="0" cy="2932176"/>
                      </a:xfrm>
                      <a:prstGeom prst="lin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grpSp>
                <p:cxnSp>
                  <p:nvCxnSpPr>
                    <p:cNvPr id="24" name="Straight Connector 23"/>
                    <p:cNvCxnSpPr/>
                    <p:nvPr/>
                  </p:nvCxnSpPr>
                  <p:spPr>
                    <a:xfrm flipH="1">
                      <a:off x="2209800" y="2706624"/>
                      <a:ext cx="982980" cy="0"/>
                    </a:xfrm>
                    <a:prstGeom prst="lin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grpSp>
              <p:cxnSp>
                <p:nvCxnSpPr>
                  <p:cNvPr id="33" name="Straight Connector 32"/>
                  <p:cNvCxnSpPr/>
                  <p:nvPr/>
                </p:nvCxnSpPr>
                <p:spPr>
                  <a:xfrm flipH="1">
                    <a:off x="2217420" y="4191000"/>
                    <a:ext cx="982980" cy="0"/>
                  </a:xfrm>
                  <a:prstGeom prst="lin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36" name="Straight Connector 35"/>
                  <p:cNvCxnSpPr/>
                  <p:nvPr/>
                </p:nvCxnSpPr>
                <p:spPr>
                  <a:xfrm flipH="1">
                    <a:off x="2217420" y="4651092"/>
                    <a:ext cx="982980" cy="0"/>
                  </a:xfrm>
                  <a:prstGeom prst="lin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38" name="Straight Connector 37"/>
                  <p:cNvCxnSpPr/>
                  <p:nvPr/>
                </p:nvCxnSpPr>
                <p:spPr>
                  <a:xfrm flipH="1">
                    <a:off x="2217420" y="5154168"/>
                    <a:ext cx="982980" cy="0"/>
                  </a:xfrm>
                  <a:prstGeom prst="lin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grpSp>
          </p:grpSp>
        </p:grpSp>
        <p:grpSp>
          <p:nvGrpSpPr>
            <p:cNvPr id="48" name="Group 47"/>
            <p:cNvGrpSpPr/>
            <p:nvPr/>
          </p:nvGrpSpPr>
          <p:grpSpPr>
            <a:xfrm>
              <a:off x="5570220" y="3191256"/>
              <a:ext cx="2811780" cy="1962912"/>
              <a:chOff x="5570220" y="3191256"/>
              <a:chExt cx="2811780" cy="1962912"/>
            </a:xfrm>
          </p:grpSpPr>
          <p:sp>
            <p:nvSpPr>
              <p:cNvPr id="12" name="Rectangle 11"/>
              <p:cNvSpPr/>
              <p:nvPr/>
            </p:nvSpPr>
            <p:spPr>
              <a:xfrm>
                <a:off x="7239000" y="3791556"/>
                <a:ext cx="1143000" cy="83820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mtClean="0">
                    <a:latin typeface="Cambria" panose="02040503050406030204" pitchFamily="18" charset="0"/>
                    <a:ea typeface="Cambria" panose="02040503050406030204" pitchFamily="18" charset="0"/>
                  </a:rPr>
                  <a:t>Nhân viên</a:t>
                </a:r>
                <a:endParaRPr lang="en-US">
                  <a:latin typeface="Cambria" panose="02040503050406030204" pitchFamily="18" charset="0"/>
                  <a:ea typeface="Cambria" panose="02040503050406030204" pitchFamily="18" charset="0"/>
                </a:endParaRPr>
              </a:p>
            </p:txBody>
          </p:sp>
          <p:cxnSp>
            <p:nvCxnSpPr>
              <p:cNvPr id="41" name="Straight Connector 40"/>
              <p:cNvCxnSpPr/>
              <p:nvPr/>
            </p:nvCxnSpPr>
            <p:spPr>
              <a:xfrm>
                <a:off x="6654315" y="4191000"/>
                <a:ext cx="593829" cy="0"/>
              </a:xfrm>
              <a:prstGeom prst="lin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42" name="Straight Connector 41"/>
              <p:cNvCxnSpPr/>
              <p:nvPr/>
            </p:nvCxnSpPr>
            <p:spPr>
              <a:xfrm>
                <a:off x="6654315" y="3191256"/>
                <a:ext cx="0" cy="1962912"/>
              </a:xfrm>
              <a:prstGeom prst="lin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43" name="Straight Connector 42"/>
              <p:cNvCxnSpPr/>
              <p:nvPr/>
            </p:nvCxnSpPr>
            <p:spPr>
              <a:xfrm flipH="1">
                <a:off x="5577840" y="3688080"/>
                <a:ext cx="1076475" cy="0"/>
              </a:xfrm>
              <a:prstGeom prst="lin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45" name="Straight Connector 44"/>
              <p:cNvCxnSpPr/>
              <p:nvPr/>
            </p:nvCxnSpPr>
            <p:spPr>
              <a:xfrm flipH="1">
                <a:off x="5577840" y="4191000"/>
                <a:ext cx="1076475" cy="0"/>
              </a:xfrm>
              <a:prstGeom prst="lin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46" name="Straight Connector 45"/>
              <p:cNvCxnSpPr/>
              <p:nvPr/>
            </p:nvCxnSpPr>
            <p:spPr>
              <a:xfrm flipH="1">
                <a:off x="5570220" y="3191256"/>
                <a:ext cx="1076475" cy="0"/>
              </a:xfrm>
              <a:prstGeom prst="lin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cxnSp>
            <p:nvCxnSpPr>
              <p:cNvPr id="47" name="Straight Connector 46"/>
              <p:cNvCxnSpPr/>
              <p:nvPr/>
            </p:nvCxnSpPr>
            <p:spPr>
              <a:xfrm flipH="1">
                <a:off x="5577840" y="5154168"/>
                <a:ext cx="1076475" cy="0"/>
              </a:xfrm>
              <a:prstGeom prst="lin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cxnSp>
        </p:grpSp>
      </p:grpSp>
      <p:sp>
        <p:nvSpPr>
          <p:cNvPr id="53" name="TextBox 52"/>
          <p:cNvSpPr txBox="1"/>
          <p:nvPr/>
        </p:nvSpPr>
        <p:spPr>
          <a:xfrm>
            <a:off x="199133" y="1625007"/>
            <a:ext cx="2921257" cy="400110"/>
          </a:xfrm>
          <a:prstGeom prst="rect">
            <a:avLst/>
          </a:prstGeom>
          <a:noFill/>
        </p:spPr>
        <p:txBody>
          <a:bodyPr wrap="square" rtlCol="0">
            <a:spAutoFit/>
          </a:bodyPr>
          <a:lstStyle/>
          <a:p>
            <a:r>
              <a:rPr lang="en-US" sz="2000">
                <a:ln w="0"/>
                <a:solidFill>
                  <a:schemeClr val="accent1">
                    <a:lumMod val="50000"/>
                  </a:schemeClr>
                </a:solidFill>
                <a:effectLst>
                  <a:glow rad="63500">
                    <a:schemeClr val="accent1">
                      <a:satMod val="175000"/>
                      <a:alpha val="40000"/>
                    </a:schemeClr>
                  </a:glow>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B, Sơ đồ Usercase chi tiết </a:t>
            </a:r>
          </a:p>
        </p:txBody>
      </p:sp>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2045" y="2482316"/>
            <a:ext cx="5995171" cy="3806319"/>
          </a:xfrm>
          <a:prstGeom prst="rect">
            <a:avLst/>
          </a:prstGeom>
        </p:spPr>
      </p:pic>
      <p:pic>
        <p:nvPicPr>
          <p:cNvPr id="52" name="Picture 5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5273" y="2212851"/>
            <a:ext cx="5635118" cy="4099094"/>
          </a:xfrm>
          <a:prstGeom prst="rect">
            <a:avLst/>
          </a:prstGeom>
        </p:spPr>
      </p:pic>
      <p:sp>
        <p:nvSpPr>
          <p:cNvPr id="44" name="TextBox 43"/>
          <p:cNvSpPr txBox="1"/>
          <p:nvPr/>
        </p:nvSpPr>
        <p:spPr>
          <a:xfrm>
            <a:off x="749171" y="2919965"/>
            <a:ext cx="2921257" cy="400110"/>
          </a:xfrm>
          <a:prstGeom prst="rect">
            <a:avLst/>
          </a:prstGeom>
          <a:noFill/>
        </p:spPr>
        <p:txBody>
          <a:bodyPr wrap="square" rtlCol="0">
            <a:spAutoFit/>
          </a:bodyPr>
          <a:lstStyle/>
          <a:p>
            <a:r>
              <a:rPr lang="en-US" sz="2000" smtClean="0">
                <a:ln w="0"/>
                <a:solidFill>
                  <a:schemeClr val="accent1">
                    <a:lumMod val="50000"/>
                  </a:schemeClr>
                </a:solidFill>
                <a:effectLst>
                  <a:glow rad="63500">
                    <a:schemeClr val="accent1">
                      <a:satMod val="175000"/>
                      <a:alpha val="40000"/>
                    </a:schemeClr>
                  </a:glow>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C, </a:t>
            </a:r>
            <a:endParaRPr lang="en-US" sz="2000">
              <a:ln w="0"/>
              <a:solidFill>
                <a:schemeClr val="accent1">
                  <a:lumMod val="50000"/>
                </a:schemeClr>
              </a:solidFill>
              <a:effectLst>
                <a:glow rad="63500">
                  <a:schemeClr val="accent1">
                    <a:satMod val="175000"/>
                    <a:alpha val="40000"/>
                  </a:schemeClr>
                </a:glow>
                <a:outerShdw blurRad="38100" dist="19050" dir="2700000" algn="tl" rotWithShape="0">
                  <a:schemeClr val="dk1">
                    <a:alpha val="40000"/>
                  </a:schemeClr>
                </a:outerShdw>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6906647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par>
                          <p:cTn id="8" fill="hold">
                            <p:stCondLst>
                              <p:cond delay="750"/>
                            </p:stCondLst>
                            <p:childTnLst>
                              <p:par>
                                <p:cTn id="9" presetID="22" presetClass="entr" presetSubtype="8" fill="hold"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left)">
                                      <p:cBhvr>
                                        <p:cTn id="11" dur="750"/>
                                        <p:tgtEl>
                                          <p:spTgt spid="4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2"/>
                                        </p:tgtEl>
                                      </p:cBhvr>
                                    </p:animEffect>
                                    <p:set>
                                      <p:cBhvr>
                                        <p:cTn id="16" dur="1" fill="hold">
                                          <p:stCondLst>
                                            <p:cond delay="499"/>
                                          </p:stCondLst>
                                        </p:cTn>
                                        <p:tgtEl>
                                          <p:spTgt spid="2"/>
                                        </p:tgtEl>
                                        <p:attrNameLst>
                                          <p:attrName>style.visibility</p:attrName>
                                        </p:attrNameLst>
                                      </p:cBhvr>
                                      <p:to>
                                        <p:strVal val="hidden"/>
                                      </p:to>
                                    </p:set>
                                  </p:childTnLst>
                                </p:cTn>
                              </p:par>
                              <p:par>
                                <p:cTn id="17" presetID="22" presetClass="exit" presetSubtype="2" fill="hold" nodeType="withEffect">
                                  <p:stCondLst>
                                    <p:cond delay="0"/>
                                  </p:stCondLst>
                                  <p:childTnLst>
                                    <p:animEffect transition="out" filter="wipe(right)">
                                      <p:cBhvr>
                                        <p:cTn id="18" dur="500"/>
                                        <p:tgtEl>
                                          <p:spTgt spid="49"/>
                                        </p:tgtEl>
                                      </p:cBhvr>
                                    </p:animEffect>
                                    <p:set>
                                      <p:cBhvr>
                                        <p:cTn id="19" dur="1" fill="hold">
                                          <p:stCondLst>
                                            <p:cond delay="499"/>
                                          </p:stCondLst>
                                        </p:cTn>
                                        <p:tgtEl>
                                          <p:spTgt spid="49"/>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750"/>
                                        <p:tgtEl>
                                          <p:spTgt spid="53"/>
                                        </p:tgtEl>
                                      </p:cBhvr>
                                    </p:animEffect>
                                  </p:childTnLst>
                                </p:cTn>
                              </p:par>
                            </p:childTnLst>
                          </p:cTn>
                        </p:par>
                        <p:par>
                          <p:cTn id="24" fill="hold">
                            <p:stCondLst>
                              <p:cond delay="1250"/>
                            </p:stCondLst>
                            <p:childTnLst>
                              <p:par>
                                <p:cTn id="25" presetID="42" presetClass="entr" presetSubtype="0" fill="hold"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750"/>
                                        <p:tgtEl>
                                          <p:spTgt spid="50"/>
                                        </p:tgtEl>
                                      </p:cBhvr>
                                    </p:animEffect>
                                    <p:anim calcmode="lin" valueType="num">
                                      <p:cBhvr>
                                        <p:cTn id="28" dur="750" fill="hold"/>
                                        <p:tgtEl>
                                          <p:spTgt spid="50"/>
                                        </p:tgtEl>
                                        <p:attrNameLst>
                                          <p:attrName>ppt_x</p:attrName>
                                        </p:attrNameLst>
                                      </p:cBhvr>
                                      <p:tavLst>
                                        <p:tav tm="0">
                                          <p:val>
                                            <p:strVal val="#ppt_x"/>
                                          </p:val>
                                        </p:tav>
                                        <p:tav tm="100000">
                                          <p:val>
                                            <p:strVal val="#ppt_x"/>
                                          </p:val>
                                        </p:tav>
                                      </p:tavLst>
                                    </p:anim>
                                    <p:anim calcmode="lin" valueType="num">
                                      <p:cBhvr>
                                        <p:cTn id="29" dur="75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xit" presetSubtype="0" fill="hold" nodeType="clickEffect">
                                  <p:stCondLst>
                                    <p:cond delay="0"/>
                                  </p:stCondLst>
                                  <p:childTnLst>
                                    <p:animEffect transition="out" filter="fade">
                                      <p:cBhvr>
                                        <p:cTn id="33" dur="750"/>
                                        <p:tgtEl>
                                          <p:spTgt spid="50"/>
                                        </p:tgtEl>
                                      </p:cBhvr>
                                    </p:animEffect>
                                    <p:anim calcmode="lin" valueType="num">
                                      <p:cBhvr>
                                        <p:cTn id="34" dur="750"/>
                                        <p:tgtEl>
                                          <p:spTgt spid="50"/>
                                        </p:tgtEl>
                                        <p:attrNameLst>
                                          <p:attrName>ppt_x</p:attrName>
                                        </p:attrNameLst>
                                      </p:cBhvr>
                                      <p:tavLst>
                                        <p:tav tm="0">
                                          <p:val>
                                            <p:strVal val="ppt_x"/>
                                          </p:val>
                                        </p:tav>
                                        <p:tav tm="100000">
                                          <p:val>
                                            <p:strVal val="ppt_x"/>
                                          </p:val>
                                        </p:tav>
                                      </p:tavLst>
                                    </p:anim>
                                    <p:anim calcmode="lin" valueType="num">
                                      <p:cBhvr>
                                        <p:cTn id="35" dur="750"/>
                                        <p:tgtEl>
                                          <p:spTgt spid="50"/>
                                        </p:tgtEl>
                                        <p:attrNameLst>
                                          <p:attrName>ppt_y</p:attrName>
                                        </p:attrNameLst>
                                      </p:cBhvr>
                                      <p:tavLst>
                                        <p:tav tm="0">
                                          <p:val>
                                            <p:strVal val="ppt_y"/>
                                          </p:val>
                                        </p:tav>
                                        <p:tav tm="100000">
                                          <p:val>
                                            <p:strVal val="ppt_y+.1"/>
                                          </p:val>
                                        </p:tav>
                                      </p:tavLst>
                                    </p:anim>
                                    <p:set>
                                      <p:cBhvr>
                                        <p:cTn id="36" dur="1" fill="hold">
                                          <p:stCondLst>
                                            <p:cond delay="749"/>
                                          </p:stCondLst>
                                        </p:cTn>
                                        <p:tgtEl>
                                          <p:spTgt spid="50"/>
                                        </p:tgtEl>
                                        <p:attrNameLst>
                                          <p:attrName>style.visibility</p:attrName>
                                        </p:attrNameLst>
                                      </p:cBhvr>
                                      <p:to>
                                        <p:strVal val="hidden"/>
                                      </p:to>
                                    </p:set>
                                  </p:childTnLst>
                                </p:cTn>
                              </p:par>
                            </p:childTnLst>
                          </p:cTn>
                        </p:par>
                        <p:par>
                          <p:cTn id="37" fill="hold">
                            <p:stCondLst>
                              <p:cond delay="750"/>
                            </p:stCondLst>
                            <p:childTnLst>
                              <p:par>
                                <p:cTn id="38" presetID="42" presetClass="entr" presetSubtype="0" fill="hold" nodeType="after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fade">
                                      <p:cBhvr>
                                        <p:cTn id="40" dur="750"/>
                                        <p:tgtEl>
                                          <p:spTgt spid="52"/>
                                        </p:tgtEl>
                                      </p:cBhvr>
                                    </p:animEffect>
                                    <p:anim calcmode="lin" valueType="num">
                                      <p:cBhvr>
                                        <p:cTn id="41" dur="750" fill="hold"/>
                                        <p:tgtEl>
                                          <p:spTgt spid="52"/>
                                        </p:tgtEl>
                                        <p:attrNameLst>
                                          <p:attrName>ppt_x</p:attrName>
                                        </p:attrNameLst>
                                      </p:cBhvr>
                                      <p:tavLst>
                                        <p:tav tm="0">
                                          <p:val>
                                            <p:strVal val="#ppt_x"/>
                                          </p:val>
                                        </p:tav>
                                        <p:tav tm="100000">
                                          <p:val>
                                            <p:strVal val="#ppt_x"/>
                                          </p:val>
                                        </p:tav>
                                      </p:tavLst>
                                    </p:anim>
                                    <p:anim calcmode="lin" valueType="num">
                                      <p:cBhvr>
                                        <p:cTn id="42" dur="750" fill="hold"/>
                                        <p:tgtEl>
                                          <p:spTgt spid="52"/>
                                        </p:tgtEl>
                                        <p:attrNameLst>
                                          <p:attrName>ppt_y</p:attrName>
                                        </p:attrNameLst>
                                      </p:cBhvr>
                                      <p:tavLst>
                                        <p:tav tm="0">
                                          <p:val>
                                            <p:strVal val="#ppt_y+.1"/>
                                          </p:val>
                                        </p:tav>
                                        <p:tav tm="100000">
                                          <p:val>
                                            <p:strVal val="#ppt_y"/>
                                          </p:val>
                                        </p:tav>
                                      </p:tavLst>
                                    </p:anim>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7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3" grpId="0"/>
      <p:bldP spid="4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6" name="TextBox 4"/>
          <p:cNvSpPr txBox="1">
            <a:spLocks noChangeArrowheads="1"/>
          </p:cNvSpPr>
          <p:nvPr/>
        </p:nvSpPr>
        <p:spPr bwMode="auto">
          <a:xfrm>
            <a:off x="1059711" y="147935"/>
            <a:ext cx="7064756" cy="46166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none" anchor="ctr">
            <a:spAutoFit/>
          </a:bodyPr>
          <a:lstStyle/>
          <a:p>
            <a:pPr algn="ctr"/>
            <a:r>
              <a:rPr lang="en-US" sz="2400" b="1" smtClean="0">
                <a:solidFill>
                  <a:srgbClr val="7F7F7F"/>
                </a:solidFill>
                <a:latin typeface="Cambria" panose="02040503050406030204" pitchFamily="18" charset="0"/>
                <a:ea typeface="Cambria" panose="02040503050406030204" pitchFamily="18" charset="0"/>
              </a:rPr>
              <a:t>II. PHÂN TÍCH NỘI DUNG VÀ THIẾT KẾ HỆ THỐNG</a:t>
            </a:r>
            <a:endParaRPr lang="en-US" sz="2400" b="1">
              <a:solidFill>
                <a:srgbClr val="7F7F7F"/>
              </a:solidFill>
              <a:latin typeface="Cambria" panose="02040503050406030204" pitchFamily="18" charset="0"/>
              <a:ea typeface="Cambria" panose="02040503050406030204" pitchFamily="18" charset="0"/>
            </a:endParaRPr>
          </a:p>
        </p:txBody>
      </p:sp>
      <p:sp>
        <p:nvSpPr>
          <p:cNvPr id="34" name="Rectangle 33"/>
          <p:cNvSpPr/>
          <p:nvPr/>
        </p:nvSpPr>
        <p:spPr bwMode="auto">
          <a:xfrm>
            <a:off x="148039" y="990600"/>
            <a:ext cx="8956337" cy="5867400"/>
          </a:xfrm>
          <a:prstGeom prst="rect">
            <a:avLst/>
          </a:prstGeom>
          <a:solidFill>
            <a:schemeClr val="bg1"/>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Cambria" panose="02040503050406030204" pitchFamily="18" charset="0"/>
              <a:ea typeface="Cambria" panose="02040503050406030204" pitchFamily="18" charset="0"/>
            </a:endParaRPr>
          </a:p>
        </p:txBody>
      </p:sp>
      <p:sp>
        <p:nvSpPr>
          <p:cNvPr id="35" name="Rectangle 34"/>
          <p:cNvSpPr/>
          <p:nvPr/>
        </p:nvSpPr>
        <p:spPr bwMode="auto">
          <a:xfrm>
            <a:off x="111463" y="990600"/>
            <a:ext cx="8956337" cy="45994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anchor="ctr"/>
          <a:lstStyle/>
          <a:p>
            <a:pPr algn="ctr" fontAlgn="auto">
              <a:spcBef>
                <a:spcPts val="0"/>
              </a:spcBef>
              <a:spcAft>
                <a:spcPts val="0"/>
              </a:spcAft>
              <a:defRPr/>
            </a:pPr>
            <a:r>
              <a:rPr lang="en-US" sz="2400" smtClean="0">
                <a:latin typeface="Cambria" panose="02040503050406030204" pitchFamily="18" charset="0"/>
                <a:ea typeface="Cambria" panose="02040503050406030204" pitchFamily="18" charset="0"/>
              </a:rPr>
              <a:t>2. Thiết kế hệ thống</a:t>
            </a:r>
            <a:endParaRPr lang="en-US" sz="2400">
              <a:latin typeface="Cambria" panose="02040503050406030204" pitchFamily="18" charset="0"/>
              <a:ea typeface="Cambria" panose="02040503050406030204" pitchFamily="18" charset="0"/>
            </a:endParaRPr>
          </a:p>
        </p:txBody>
      </p:sp>
      <p:cxnSp>
        <p:nvCxnSpPr>
          <p:cNvPr id="77" name="Straight Connector 76"/>
          <p:cNvCxnSpPr/>
          <p:nvPr/>
        </p:nvCxnSpPr>
        <p:spPr bwMode="auto">
          <a:xfrm>
            <a:off x="157183" y="1600201"/>
            <a:ext cx="8956337" cy="0"/>
          </a:xfrm>
          <a:prstGeom prst="line">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7192" name="Rectangle 72"/>
          <p:cNvSpPr>
            <a:spLocks noChangeArrowheads="1"/>
          </p:cNvSpPr>
          <p:nvPr/>
        </p:nvSpPr>
        <p:spPr bwMode="auto">
          <a:xfrm>
            <a:off x="1728824" y="1567181"/>
            <a:ext cx="5808017" cy="338554"/>
          </a:xfrm>
          <a:prstGeom prst="rect">
            <a:avLst/>
          </a:prstGeom>
          <a:noFill/>
          <a:ln w="9525">
            <a:noFill/>
            <a:miter lim="800000"/>
            <a:headEnd/>
            <a:tailEnd/>
          </a:ln>
        </p:spPr>
        <p:txBody>
          <a:bodyPr anchor="ctr">
            <a:spAutoFit/>
          </a:bodyPr>
          <a:lstStyle/>
          <a:p>
            <a:pPr algn="ctr"/>
            <a:r>
              <a:rPr lang="en-US" sz="1600" b="1">
                <a:solidFill>
                  <a:schemeClr val="bg1"/>
                </a:solidFill>
                <a:latin typeface="Cambria" panose="02040503050406030204" pitchFamily="18" charset="0"/>
                <a:ea typeface="Cambria" panose="02040503050406030204" pitchFamily="18" charset="0"/>
              </a:rPr>
              <a:t>Nội dung 02</a:t>
            </a:r>
          </a:p>
        </p:txBody>
      </p:sp>
      <p:sp>
        <p:nvSpPr>
          <p:cNvPr id="2" name="TextBox 1"/>
          <p:cNvSpPr txBox="1"/>
          <p:nvPr/>
        </p:nvSpPr>
        <p:spPr>
          <a:xfrm>
            <a:off x="158170" y="1568412"/>
            <a:ext cx="2590800" cy="400110"/>
          </a:xfrm>
          <a:prstGeom prst="rect">
            <a:avLst/>
          </a:prstGeom>
          <a:noFill/>
        </p:spPr>
        <p:txBody>
          <a:bodyPr wrap="square" rtlCol="0">
            <a:spAutoFit/>
          </a:bodyPr>
          <a:lstStyle/>
          <a:p>
            <a:r>
              <a:rPr lang="en-US" sz="2000">
                <a:ln w="0"/>
                <a:solidFill>
                  <a:schemeClr val="accent1">
                    <a:lumMod val="50000"/>
                  </a:schemeClr>
                </a:solidFill>
                <a:effectLst>
                  <a:glow rad="63500">
                    <a:schemeClr val="accent1">
                      <a:satMod val="175000"/>
                      <a:alpha val="40000"/>
                    </a:schemeClr>
                  </a:glow>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A, Sơ đồ ERD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7622" y="1783387"/>
            <a:ext cx="3970420" cy="4754423"/>
          </a:xfrm>
          <a:prstGeom prst="rect">
            <a:avLst/>
          </a:prstGeom>
        </p:spPr>
      </p:pic>
      <p:sp>
        <p:nvSpPr>
          <p:cNvPr id="44" name="TextBox 43"/>
          <p:cNvSpPr txBox="1"/>
          <p:nvPr/>
        </p:nvSpPr>
        <p:spPr>
          <a:xfrm>
            <a:off x="161972" y="1568390"/>
            <a:ext cx="2590800" cy="400110"/>
          </a:xfrm>
          <a:prstGeom prst="rect">
            <a:avLst/>
          </a:prstGeom>
          <a:noFill/>
        </p:spPr>
        <p:txBody>
          <a:bodyPr wrap="square" rtlCol="0">
            <a:spAutoFit/>
          </a:bodyPr>
          <a:lstStyle/>
          <a:p>
            <a:r>
              <a:rPr lang="en-US" sz="2000">
                <a:ln w="0"/>
                <a:solidFill>
                  <a:schemeClr val="accent1">
                    <a:lumMod val="50000"/>
                  </a:schemeClr>
                </a:solidFill>
                <a:effectLst>
                  <a:glow rad="63500">
                    <a:schemeClr val="accent1">
                      <a:satMod val="175000"/>
                      <a:alpha val="40000"/>
                    </a:schemeClr>
                  </a:glow>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B, Giao diện hệ thống</a:t>
            </a:r>
          </a:p>
        </p:txBody>
      </p:sp>
      <p:grpSp>
        <p:nvGrpSpPr>
          <p:cNvPr id="5" name="Group 4"/>
          <p:cNvGrpSpPr/>
          <p:nvPr/>
        </p:nvGrpSpPr>
        <p:grpSpPr>
          <a:xfrm>
            <a:off x="2547110" y="2385634"/>
            <a:ext cx="4171443" cy="4076813"/>
            <a:chOff x="2547110" y="2385634"/>
            <a:chExt cx="4171443" cy="4076813"/>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7110" y="2385634"/>
              <a:ext cx="4171443" cy="35858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p:cNvSpPr txBox="1"/>
            <p:nvPr/>
          </p:nvSpPr>
          <p:spPr>
            <a:xfrm>
              <a:off x="2827342" y="6154670"/>
              <a:ext cx="3524578"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400" i="1" smtClean="0">
                  <a:ln w="0"/>
                  <a:solidFill>
                    <a:schemeClr val="bg1"/>
                  </a:solidFill>
                  <a:effectLst>
                    <a:glow rad="101600">
                      <a:srgbClr val="183550">
                        <a:alpha val="60000"/>
                      </a:srgbClr>
                    </a:glow>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Giao diện đăng nhập</a:t>
              </a:r>
              <a:endParaRPr lang="en-US" sz="1400" i="1">
                <a:ln w="0"/>
                <a:solidFill>
                  <a:schemeClr val="bg1"/>
                </a:solidFill>
                <a:effectLst>
                  <a:glow rad="101600">
                    <a:srgbClr val="183550">
                      <a:alpha val="60000"/>
                    </a:srgbClr>
                  </a:glow>
                  <a:outerShdw blurRad="38100" dist="19050" dir="2700000" algn="tl" rotWithShape="0">
                    <a:schemeClr val="dk1">
                      <a:alpha val="40000"/>
                    </a:schemeClr>
                  </a:outerShdw>
                </a:effectLst>
                <a:latin typeface="Cambria" panose="02040503050406030204" pitchFamily="18" charset="0"/>
                <a:ea typeface="Cambria" panose="02040503050406030204" pitchFamily="18" charset="0"/>
              </a:endParaRPr>
            </a:p>
          </p:txBody>
        </p:sp>
      </p:grpSp>
      <p:grpSp>
        <p:nvGrpSpPr>
          <p:cNvPr id="8" name="Group 7"/>
          <p:cNvGrpSpPr/>
          <p:nvPr/>
        </p:nvGrpSpPr>
        <p:grpSpPr>
          <a:xfrm>
            <a:off x="2532225" y="2384968"/>
            <a:ext cx="4201211" cy="4075419"/>
            <a:chOff x="2532225" y="2384968"/>
            <a:chExt cx="4201211" cy="4075419"/>
          </a:xfrm>
        </p:grpSpPr>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32225" y="2384968"/>
              <a:ext cx="4201211" cy="36303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TextBox 13"/>
            <p:cNvSpPr txBox="1"/>
            <p:nvPr/>
          </p:nvSpPr>
          <p:spPr>
            <a:xfrm>
              <a:off x="2827342" y="6152610"/>
              <a:ext cx="3524578"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400" i="1" smtClean="0">
                  <a:ln w="0"/>
                  <a:solidFill>
                    <a:schemeClr val="bg1"/>
                  </a:solidFill>
                  <a:effectLst>
                    <a:glow rad="101600">
                      <a:srgbClr val="002060">
                        <a:alpha val="60000"/>
                      </a:srgbClr>
                    </a:glow>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Giao diện đổi mật khẩu</a:t>
              </a:r>
              <a:endParaRPr lang="en-US" sz="1400" i="1">
                <a:ln w="0"/>
                <a:solidFill>
                  <a:schemeClr val="bg1"/>
                </a:solidFill>
                <a:effectLst>
                  <a:glow rad="101600">
                    <a:srgbClr val="002060">
                      <a:alpha val="60000"/>
                    </a:srgbClr>
                  </a:glow>
                  <a:outerShdw blurRad="38100" dist="19050" dir="2700000" algn="tl" rotWithShape="0">
                    <a:schemeClr val="dk1">
                      <a:alpha val="40000"/>
                    </a:schemeClr>
                  </a:outerShdw>
                </a:effectLst>
                <a:latin typeface="Cambria" panose="02040503050406030204" pitchFamily="18" charset="0"/>
                <a:ea typeface="Cambria" panose="02040503050406030204" pitchFamily="18" charset="0"/>
              </a:endParaRPr>
            </a:p>
          </p:txBody>
        </p:sp>
      </p:grpSp>
      <p:grpSp>
        <p:nvGrpSpPr>
          <p:cNvPr id="11" name="Group 10"/>
          <p:cNvGrpSpPr/>
          <p:nvPr/>
        </p:nvGrpSpPr>
        <p:grpSpPr>
          <a:xfrm>
            <a:off x="1585817" y="2072297"/>
            <a:ext cx="6007628" cy="4395559"/>
            <a:chOff x="1585817" y="2072297"/>
            <a:chExt cx="6007628" cy="4395559"/>
          </a:xfrm>
        </p:grpSpPr>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85817" y="2072297"/>
              <a:ext cx="6007628" cy="39655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TextBox 16"/>
            <p:cNvSpPr txBox="1"/>
            <p:nvPr/>
          </p:nvSpPr>
          <p:spPr>
            <a:xfrm>
              <a:off x="2827342" y="6160079"/>
              <a:ext cx="3524578"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400" i="1" smtClean="0">
                  <a:ln w="0"/>
                  <a:solidFill>
                    <a:schemeClr val="bg1"/>
                  </a:solidFill>
                  <a:effectLst>
                    <a:glow rad="101600">
                      <a:srgbClr val="002060">
                        <a:alpha val="60000"/>
                      </a:srgbClr>
                    </a:glow>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Giao diện chính</a:t>
              </a:r>
              <a:endParaRPr lang="en-US" sz="1400" i="1">
                <a:ln w="0"/>
                <a:solidFill>
                  <a:schemeClr val="bg1"/>
                </a:solidFill>
                <a:effectLst>
                  <a:glow rad="101600">
                    <a:srgbClr val="002060">
                      <a:alpha val="60000"/>
                    </a:srgbClr>
                  </a:glow>
                  <a:outerShdw blurRad="38100" dist="19050" dir="2700000" algn="tl" rotWithShape="0">
                    <a:schemeClr val="dk1">
                      <a:alpha val="40000"/>
                    </a:schemeClr>
                  </a:outerShdw>
                </a:effectLst>
                <a:latin typeface="Cambria" panose="02040503050406030204" pitchFamily="18" charset="0"/>
                <a:ea typeface="Cambria" panose="02040503050406030204" pitchFamily="18" charset="0"/>
              </a:endParaRPr>
            </a:p>
          </p:txBody>
        </p:sp>
      </p:grpSp>
      <p:grpSp>
        <p:nvGrpSpPr>
          <p:cNvPr id="15" name="Group 14"/>
          <p:cNvGrpSpPr/>
          <p:nvPr/>
        </p:nvGrpSpPr>
        <p:grpSpPr>
          <a:xfrm>
            <a:off x="2238702" y="2066888"/>
            <a:ext cx="4701858" cy="4390150"/>
            <a:chOff x="2238702" y="2066888"/>
            <a:chExt cx="4701858" cy="4390150"/>
          </a:xfrm>
        </p:grpSpPr>
        <p:pic>
          <p:nvPicPr>
            <p:cNvPr id="12" name="Picture 11"/>
            <p:cNvPicPr>
              <a:picLocks noChangeAspect="1"/>
            </p:cNvPicPr>
            <p:nvPr/>
          </p:nvPicPr>
          <p:blipFill rotWithShape="1">
            <a:blip r:embed="rId7">
              <a:extLst>
                <a:ext uri="{28A0092B-C50C-407E-A947-70E740481C1C}">
                  <a14:useLocalDpi xmlns:a14="http://schemas.microsoft.com/office/drawing/2010/main" val="0"/>
                </a:ext>
              </a:extLst>
            </a:blip>
            <a:srcRect l="1933" r="2823"/>
            <a:stretch/>
          </p:blipFill>
          <p:spPr>
            <a:xfrm>
              <a:off x="2238702" y="2066888"/>
              <a:ext cx="4701858" cy="39548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1" name="TextBox 20"/>
            <p:cNvSpPr txBox="1"/>
            <p:nvPr/>
          </p:nvSpPr>
          <p:spPr>
            <a:xfrm>
              <a:off x="2827342" y="6149261"/>
              <a:ext cx="3524578"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400" i="1" smtClean="0">
                  <a:ln w="0"/>
                  <a:solidFill>
                    <a:schemeClr val="bg1"/>
                  </a:solidFill>
                  <a:effectLst>
                    <a:glow rad="101600">
                      <a:srgbClr val="002060">
                        <a:alpha val="60000"/>
                      </a:srgbClr>
                    </a:glow>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Giao diện quản lý danh mục</a:t>
              </a:r>
              <a:endParaRPr lang="en-US" sz="1400" i="1">
                <a:ln w="0"/>
                <a:solidFill>
                  <a:schemeClr val="bg1"/>
                </a:solidFill>
                <a:effectLst>
                  <a:glow rad="101600">
                    <a:srgbClr val="002060">
                      <a:alpha val="60000"/>
                    </a:srgbClr>
                  </a:glow>
                  <a:outerShdw blurRad="38100" dist="19050" dir="2700000" algn="tl" rotWithShape="0">
                    <a:schemeClr val="dk1">
                      <a:alpha val="40000"/>
                    </a:schemeClr>
                  </a:outerShdw>
                </a:effectLst>
                <a:latin typeface="Cambria" panose="02040503050406030204" pitchFamily="18" charset="0"/>
                <a:ea typeface="Cambria" panose="02040503050406030204" pitchFamily="18" charset="0"/>
              </a:endParaRPr>
            </a:p>
          </p:txBody>
        </p:sp>
      </p:grpSp>
      <p:grpSp>
        <p:nvGrpSpPr>
          <p:cNvPr id="18" name="Group 17"/>
          <p:cNvGrpSpPr/>
          <p:nvPr/>
        </p:nvGrpSpPr>
        <p:grpSpPr>
          <a:xfrm>
            <a:off x="2023631" y="2091968"/>
            <a:ext cx="5131999" cy="4703773"/>
            <a:chOff x="2023631" y="2091968"/>
            <a:chExt cx="5131999" cy="4703773"/>
          </a:xfrm>
        </p:grpSpPr>
        <p:pic>
          <p:nvPicPr>
            <p:cNvPr id="16" name="Picture 15"/>
            <p:cNvPicPr>
              <a:picLocks noChangeAspect="1"/>
            </p:cNvPicPr>
            <p:nvPr/>
          </p:nvPicPr>
          <p:blipFill rotWithShape="1">
            <a:blip r:embed="rId8">
              <a:extLst>
                <a:ext uri="{28A0092B-C50C-407E-A947-70E740481C1C}">
                  <a14:useLocalDpi xmlns:a14="http://schemas.microsoft.com/office/drawing/2010/main" val="0"/>
                </a:ext>
              </a:extLst>
            </a:blip>
            <a:srcRect l="1933" r="1933"/>
            <a:stretch/>
          </p:blipFill>
          <p:spPr>
            <a:xfrm>
              <a:off x="2023631" y="2091968"/>
              <a:ext cx="5131999" cy="42766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5" name="TextBox 24"/>
            <p:cNvSpPr txBox="1"/>
            <p:nvPr/>
          </p:nvSpPr>
          <p:spPr>
            <a:xfrm>
              <a:off x="2827341" y="6487964"/>
              <a:ext cx="3524578"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400" i="1" smtClean="0">
                  <a:ln w="0"/>
                  <a:solidFill>
                    <a:schemeClr val="bg1"/>
                  </a:solidFill>
                  <a:effectLst>
                    <a:glow rad="101600">
                      <a:srgbClr val="002060">
                        <a:alpha val="60000"/>
                      </a:srgbClr>
                    </a:glow>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Giao diện quản lý món ăn</a:t>
              </a:r>
              <a:endParaRPr lang="en-US" sz="1400" i="1">
                <a:ln w="0"/>
                <a:solidFill>
                  <a:schemeClr val="bg1"/>
                </a:solidFill>
                <a:effectLst>
                  <a:glow rad="101600">
                    <a:srgbClr val="002060">
                      <a:alpha val="60000"/>
                    </a:srgbClr>
                  </a:glow>
                  <a:outerShdw blurRad="38100" dist="19050" dir="2700000" algn="tl" rotWithShape="0">
                    <a:schemeClr val="dk1">
                      <a:alpha val="40000"/>
                    </a:schemeClr>
                  </a:outerShdw>
                </a:effectLst>
                <a:latin typeface="Cambria" panose="02040503050406030204" pitchFamily="18" charset="0"/>
                <a:ea typeface="Cambria" panose="02040503050406030204" pitchFamily="18" charset="0"/>
              </a:endParaRPr>
            </a:p>
          </p:txBody>
        </p:sp>
      </p:grpSp>
      <p:grpSp>
        <p:nvGrpSpPr>
          <p:cNvPr id="20" name="Group 19"/>
          <p:cNvGrpSpPr/>
          <p:nvPr/>
        </p:nvGrpSpPr>
        <p:grpSpPr>
          <a:xfrm>
            <a:off x="2036064" y="2039112"/>
            <a:ext cx="5180520" cy="4754809"/>
            <a:chOff x="2036064" y="2039112"/>
            <a:chExt cx="5180520" cy="4754809"/>
          </a:xfrm>
        </p:grpSpPr>
        <p:pic>
          <p:nvPicPr>
            <p:cNvPr id="19" name="Picture 18"/>
            <p:cNvPicPr>
              <a:picLocks noChangeAspect="1"/>
            </p:cNvPicPr>
            <p:nvPr/>
          </p:nvPicPr>
          <p:blipFill rotWithShape="1">
            <a:blip r:embed="rId9">
              <a:extLst>
                <a:ext uri="{28A0092B-C50C-407E-A947-70E740481C1C}">
                  <a14:useLocalDpi xmlns:a14="http://schemas.microsoft.com/office/drawing/2010/main" val="0"/>
                </a:ext>
              </a:extLst>
            </a:blip>
            <a:srcRect l="2823" r="1933"/>
            <a:stretch/>
          </p:blipFill>
          <p:spPr>
            <a:xfrm>
              <a:off x="2036064" y="2039112"/>
              <a:ext cx="5180520" cy="43574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8" name="TextBox 27"/>
            <p:cNvSpPr txBox="1"/>
            <p:nvPr/>
          </p:nvSpPr>
          <p:spPr>
            <a:xfrm>
              <a:off x="2827341" y="6486144"/>
              <a:ext cx="3524578"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400" i="1" smtClean="0">
                  <a:ln w="0"/>
                  <a:solidFill>
                    <a:schemeClr val="bg1"/>
                  </a:solidFill>
                  <a:effectLst>
                    <a:glow rad="101600">
                      <a:srgbClr val="002060">
                        <a:alpha val="60000"/>
                      </a:srgbClr>
                    </a:glow>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Giao diện quản lý bán hàng</a:t>
              </a:r>
              <a:endParaRPr lang="en-US" sz="1400" i="1">
                <a:ln w="0"/>
                <a:solidFill>
                  <a:schemeClr val="bg1"/>
                </a:solidFill>
                <a:effectLst>
                  <a:glow rad="101600">
                    <a:srgbClr val="002060">
                      <a:alpha val="60000"/>
                    </a:srgbClr>
                  </a:glow>
                  <a:outerShdw blurRad="38100" dist="19050" dir="2700000" algn="tl" rotWithShape="0">
                    <a:schemeClr val="dk1">
                      <a:alpha val="40000"/>
                    </a:schemeClr>
                  </a:outerShdw>
                </a:effectLst>
                <a:latin typeface="Cambria" panose="02040503050406030204" pitchFamily="18" charset="0"/>
                <a:ea typeface="Cambria" panose="02040503050406030204" pitchFamily="18" charset="0"/>
              </a:endParaRPr>
            </a:p>
          </p:txBody>
        </p:sp>
      </p:grpSp>
      <p:grpSp>
        <p:nvGrpSpPr>
          <p:cNvPr id="23" name="Group 22"/>
          <p:cNvGrpSpPr/>
          <p:nvPr/>
        </p:nvGrpSpPr>
        <p:grpSpPr>
          <a:xfrm>
            <a:off x="2715711" y="2095698"/>
            <a:ext cx="3828345" cy="4704390"/>
            <a:chOff x="2705427" y="2076893"/>
            <a:chExt cx="3828345" cy="4704390"/>
          </a:xfrm>
        </p:grpSpPr>
        <p:pic>
          <p:nvPicPr>
            <p:cNvPr id="22" name="Picture 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705427" y="2076893"/>
              <a:ext cx="3828345" cy="42801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1" name="TextBox 30"/>
            <p:cNvSpPr txBox="1"/>
            <p:nvPr/>
          </p:nvSpPr>
          <p:spPr>
            <a:xfrm>
              <a:off x="2827341" y="6473506"/>
              <a:ext cx="3524578"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400" i="1" smtClean="0">
                  <a:ln w="0"/>
                  <a:solidFill>
                    <a:schemeClr val="bg1"/>
                  </a:solidFill>
                  <a:effectLst>
                    <a:glow rad="101600">
                      <a:srgbClr val="002060">
                        <a:alpha val="60000"/>
                      </a:srgbClr>
                    </a:glow>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Giao diện quản lý hóa đơn</a:t>
              </a:r>
              <a:endParaRPr lang="en-US" sz="1400" i="1">
                <a:ln w="0"/>
                <a:solidFill>
                  <a:schemeClr val="bg1"/>
                </a:solidFill>
                <a:effectLst>
                  <a:glow rad="101600">
                    <a:srgbClr val="002060">
                      <a:alpha val="60000"/>
                    </a:srgbClr>
                  </a:glow>
                  <a:outerShdw blurRad="38100" dist="19050" dir="2700000" algn="tl" rotWithShape="0">
                    <a:schemeClr val="dk1">
                      <a:alpha val="40000"/>
                    </a:schemeClr>
                  </a:outerShdw>
                </a:effectLst>
                <a:latin typeface="Cambria" panose="02040503050406030204" pitchFamily="18" charset="0"/>
                <a:ea typeface="Cambria" panose="02040503050406030204" pitchFamily="18" charset="0"/>
              </a:endParaRPr>
            </a:p>
          </p:txBody>
        </p:sp>
      </p:grpSp>
      <p:grpSp>
        <p:nvGrpSpPr>
          <p:cNvPr id="26" name="Group 25"/>
          <p:cNvGrpSpPr/>
          <p:nvPr/>
        </p:nvGrpSpPr>
        <p:grpSpPr>
          <a:xfrm>
            <a:off x="2004372" y="2047670"/>
            <a:ext cx="5243904" cy="4755466"/>
            <a:chOff x="2004372" y="2047670"/>
            <a:chExt cx="5243904" cy="4755466"/>
          </a:xfrm>
        </p:grpSpPr>
        <p:pic>
          <p:nvPicPr>
            <p:cNvPr id="24" name="Picture 23"/>
            <p:cNvPicPr>
              <a:picLocks noChangeAspect="1"/>
            </p:cNvPicPr>
            <p:nvPr/>
          </p:nvPicPr>
          <p:blipFill rotWithShape="1">
            <a:blip r:embed="rId11">
              <a:extLst>
                <a:ext uri="{28A0092B-C50C-407E-A947-70E740481C1C}">
                  <a14:useLocalDpi xmlns:a14="http://schemas.microsoft.com/office/drawing/2010/main" val="0"/>
                </a:ext>
              </a:extLst>
            </a:blip>
            <a:srcRect l="1933" r="1933"/>
            <a:stretch/>
          </p:blipFill>
          <p:spPr>
            <a:xfrm>
              <a:off x="2004372" y="2047670"/>
              <a:ext cx="5243904" cy="43699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6" name="TextBox 35"/>
            <p:cNvSpPr txBox="1"/>
            <p:nvPr/>
          </p:nvSpPr>
          <p:spPr>
            <a:xfrm>
              <a:off x="2839646" y="6495359"/>
              <a:ext cx="3524578"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400" i="1" smtClean="0">
                  <a:ln w="0"/>
                  <a:solidFill>
                    <a:schemeClr val="bg1"/>
                  </a:solidFill>
                  <a:effectLst>
                    <a:glow rad="101600">
                      <a:srgbClr val="002060">
                        <a:alpha val="60000"/>
                      </a:srgbClr>
                    </a:glow>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Giao diện thống kê doanh thu</a:t>
              </a:r>
              <a:endParaRPr lang="en-US" sz="1400" i="1">
                <a:ln w="0"/>
                <a:solidFill>
                  <a:schemeClr val="bg1"/>
                </a:solidFill>
                <a:effectLst>
                  <a:glow rad="101600">
                    <a:srgbClr val="002060">
                      <a:alpha val="60000"/>
                    </a:srgbClr>
                  </a:glow>
                  <a:outerShdw blurRad="38100" dist="19050" dir="2700000" algn="tl" rotWithShape="0">
                    <a:schemeClr val="dk1">
                      <a:alpha val="40000"/>
                    </a:schemeClr>
                  </a:outerShdw>
                </a:effectLst>
                <a:latin typeface="Cambria" panose="02040503050406030204" pitchFamily="18" charset="0"/>
                <a:ea typeface="Cambria" panose="02040503050406030204" pitchFamily="18" charset="0"/>
              </a:endParaRPr>
            </a:p>
          </p:txBody>
        </p:sp>
      </p:grpSp>
      <p:grpSp>
        <p:nvGrpSpPr>
          <p:cNvPr id="29" name="Group 28"/>
          <p:cNvGrpSpPr/>
          <p:nvPr/>
        </p:nvGrpSpPr>
        <p:grpSpPr>
          <a:xfrm>
            <a:off x="1983642" y="1993392"/>
            <a:ext cx="5248788" cy="4815329"/>
            <a:chOff x="1983642" y="1993392"/>
            <a:chExt cx="5248788" cy="4815329"/>
          </a:xfrm>
        </p:grpSpPr>
        <p:pic>
          <p:nvPicPr>
            <p:cNvPr id="27" name="Picture 26"/>
            <p:cNvPicPr>
              <a:picLocks noChangeAspect="1"/>
            </p:cNvPicPr>
            <p:nvPr/>
          </p:nvPicPr>
          <p:blipFill rotWithShape="1">
            <a:blip r:embed="rId12">
              <a:extLst>
                <a:ext uri="{28A0092B-C50C-407E-A947-70E740481C1C}">
                  <a14:useLocalDpi xmlns:a14="http://schemas.microsoft.com/office/drawing/2010/main" val="0"/>
                </a:ext>
              </a:extLst>
            </a:blip>
            <a:srcRect l="1933" r="2823"/>
            <a:stretch/>
          </p:blipFill>
          <p:spPr>
            <a:xfrm>
              <a:off x="1983642" y="1993392"/>
              <a:ext cx="5248788" cy="44148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7" name="TextBox 36"/>
            <p:cNvSpPr txBox="1"/>
            <p:nvPr/>
          </p:nvSpPr>
          <p:spPr>
            <a:xfrm>
              <a:off x="2837512" y="6500944"/>
              <a:ext cx="3524578"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400" i="1" smtClean="0">
                  <a:ln w="0"/>
                  <a:solidFill>
                    <a:schemeClr val="bg1"/>
                  </a:solidFill>
                  <a:effectLst>
                    <a:glow rad="101600">
                      <a:srgbClr val="002060">
                        <a:alpha val="60000"/>
                      </a:srgbClr>
                    </a:glow>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Giao diện  quản lý khách hàng</a:t>
              </a:r>
              <a:endParaRPr lang="en-US" sz="1400" i="1">
                <a:ln w="0"/>
                <a:solidFill>
                  <a:schemeClr val="bg1"/>
                </a:solidFill>
                <a:effectLst>
                  <a:glow rad="101600">
                    <a:srgbClr val="002060">
                      <a:alpha val="60000"/>
                    </a:srgbClr>
                  </a:glow>
                  <a:outerShdw blurRad="38100" dist="19050" dir="2700000" algn="tl" rotWithShape="0">
                    <a:schemeClr val="dk1">
                      <a:alpha val="40000"/>
                    </a:schemeClr>
                  </a:outerShdw>
                </a:effectLst>
                <a:latin typeface="Cambria" panose="02040503050406030204" pitchFamily="18" charset="0"/>
                <a:ea typeface="Cambria" panose="02040503050406030204" pitchFamily="18" charset="0"/>
              </a:endParaRPr>
            </a:p>
          </p:txBody>
        </p:sp>
      </p:grpSp>
      <p:grpSp>
        <p:nvGrpSpPr>
          <p:cNvPr id="32" name="Group 31"/>
          <p:cNvGrpSpPr/>
          <p:nvPr/>
        </p:nvGrpSpPr>
        <p:grpSpPr>
          <a:xfrm>
            <a:off x="1967796" y="2057551"/>
            <a:ext cx="5239481" cy="4757971"/>
            <a:chOff x="1967796" y="2057550"/>
            <a:chExt cx="5239481" cy="4757972"/>
          </a:xfrm>
        </p:grpSpPr>
        <p:pic>
          <p:nvPicPr>
            <p:cNvPr id="30" name="Picture 29"/>
            <p:cNvPicPr>
              <a:picLocks noChangeAspect="1"/>
            </p:cNvPicPr>
            <p:nvPr/>
          </p:nvPicPr>
          <p:blipFill rotWithShape="1">
            <a:blip r:embed="rId13">
              <a:extLst>
                <a:ext uri="{28A0092B-C50C-407E-A947-70E740481C1C}">
                  <a14:useLocalDpi xmlns:a14="http://schemas.microsoft.com/office/drawing/2010/main" val="0"/>
                </a:ext>
              </a:extLst>
            </a:blip>
            <a:srcRect l="1933" r="1933"/>
            <a:stretch/>
          </p:blipFill>
          <p:spPr>
            <a:xfrm>
              <a:off x="1967796" y="2057550"/>
              <a:ext cx="5239481" cy="43662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0" name="TextBox 39"/>
            <p:cNvSpPr txBox="1"/>
            <p:nvPr/>
          </p:nvSpPr>
          <p:spPr>
            <a:xfrm>
              <a:off x="2835378" y="6507745"/>
              <a:ext cx="3524578"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400" i="1" smtClean="0">
                  <a:ln w="0"/>
                  <a:solidFill>
                    <a:schemeClr val="bg1"/>
                  </a:solidFill>
                  <a:effectLst>
                    <a:glow rad="101600">
                      <a:srgbClr val="002060">
                        <a:alpha val="60000"/>
                      </a:srgbClr>
                    </a:glow>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Giao diện  quản lý nhân viên</a:t>
              </a:r>
              <a:endParaRPr lang="en-US" sz="1400" i="1">
                <a:ln w="0"/>
                <a:solidFill>
                  <a:schemeClr val="bg1"/>
                </a:solidFill>
                <a:effectLst>
                  <a:glow rad="101600">
                    <a:srgbClr val="002060">
                      <a:alpha val="60000"/>
                    </a:srgbClr>
                  </a:glow>
                  <a:outerShdw blurRad="38100" dist="19050" dir="2700000" algn="tl" rotWithShape="0">
                    <a:schemeClr val="dk1">
                      <a:alpha val="40000"/>
                    </a:schemeClr>
                  </a:outerShdw>
                </a:effectLst>
                <a:latin typeface="Cambria" panose="02040503050406030204" pitchFamily="18" charset="0"/>
                <a:ea typeface="Cambria" panose="02040503050406030204" pitchFamily="18" charset="0"/>
              </a:endParaRPr>
            </a:p>
          </p:txBody>
        </p:sp>
      </p:grpSp>
    </p:spTree>
    <p:extLst>
      <p:ext uri="{BB962C8B-B14F-4D97-AF65-F5344CB8AC3E}">
        <p14:creationId xmlns:p14="http://schemas.microsoft.com/office/powerpoint/2010/main" val="31497173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par>
                          <p:cTn id="8" fill="hold">
                            <p:stCondLst>
                              <p:cond delay="750"/>
                            </p:stCondLst>
                            <p:childTnLst>
                              <p:par>
                                <p:cTn id="9" presetID="42"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750"/>
                                        <p:tgtEl>
                                          <p:spTgt spid="6"/>
                                        </p:tgtEl>
                                      </p:cBhvr>
                                    </p:animEffect>
                                    <p:anim calcmode="lin" valueType="num">
                                      <p:cBhvr>
                                        <p:cTn id="12" dur="750" fill="hold"/>
                                        <p:tgtEl>
                                          <p:spTgt spid="6"/>
                                        </p:tgtEl>
                                        <p:attrNameLst>
                                          <p:attrName>ppt_x</p:attrName>
                                        </p:attrNameLst>
                                      </p:cBhvr>
                                      <p:tavLst>
                                        <p:tav tm="0">
                                          <p:val>
                                            <p:strVal val="#ppt_x"/>
                                          </p:val>
                                        </p:tav>
                                        <p:tav tm="100000">
                                          <p:val>
                                            <p:strVal val="#ppt_x"/>
                                          </p:val>
                                        </p:tav>
                                      </p:tavLst>
                                    </p:anim>
                                    <p:anim calcmode="lin" valueType="num">
                                      <p:cBhvr>
                                        <p:cTn id="13" dur="75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2"/>
                                        </p:tgtEl>
                                      </p:cBhvr>
                                    </p:animEffect>
                                    <p:set>
                                      <p:cBhvr>
                                        <p:cTn id="18" dur="1" fill="hold">
                                          <p:stCondLst>
                                            <p:cond delay="499"/>
                                          </p:stCondLst>
                                        </p:cTn>
                                        <p:tgtEl>
                                          <p:spTgt spid="2"/>
                                        </p:tgtEl>
                                        <p:attrNameLst>
                                          <p:attrName>style.visibility</p:attrName>
                                        </p:attrNameLst>
                                      </p:cBhvr>
                                      <p:to>
                                        <p:strVal val="hidden"/>
                                      </p:to>
                                    </p:set>
                                  </p:childTnLst>
                                </p:cTn>
                              </p:par>
                              <p:par>
                                <p:cTn id="19" presetID="42" presetClass="exit" presetSubtype="0" fill="hold" nodeType="withEffect">
                                  <p:stCondLst>
                                    <p:cond delay="0"/>
                                  </p:stCondLst>
                                  <p:childTnLst>
                                    <p:animEffect transition="out" filter="fade">
                                      <p:cBhvr>
                                        <p:cTn id="20" dur="750"/>
                                        <p:tgtEl>
                                          <p:spTgt spid="6"/>
                                        </p:tgtEl>
                                      </p:cBhvr>
                                    </p:animEffect>
                                    <p:anim calcmode="lin" valueType="num">
                                      <p:cBhvr>
                                        <p:cTn id="21" dur="750"/>
                                        <p:tgtEl>
                                          <p:spTgt spid="6"/>
                                        </p:tgtEl>
                                        <p:attrNameLst>
                                          <p:attrName>ppt_x</p:attrName>
                                        </p:attrNameLst>
                                      </p:cBhvr>
                                      <p:tavLst>
                                        <p:tav tm="0">
                                          <p:val>
                                            <p:strVal val="ppt_x"/>
                                          </p:val>
                                        </p:tav>
                                        <p:tav tm="100000">
                                          <p:val>
                                            <p:strVal val="ppt_x"/>
                                          </p:val>
                                        </p:tav>
                                      </p:tavLst>
                                    </p:anim>
                                    <p:anim calcmode="lin" valueType="num">
                                      <p:cBhvr>
                                        <p:cTn id="22" dur="750"/>
                                        <p:tgtEl>
                                          <p:spTgt spid="6"/>
                                        </p:tgtEl>
                                        <p:attrNameLst>
                                          <p:attrName>ppt_y</p:attrName>
                                        </p:attrNameLst>
                                      </p:cBhvr>
                                      <p:tavLst>
                                        <p:tav tm="0">
                                          <p:val>
                                            <p:strVal val="ppt_y"/>
                                          </p:val>
                                        </p:tav>
                                        <p:tav tm="100000">
                                          <p:val>
                                            <p:strVal val="ppt_y+.1"/>
                                          </p:val>
                                        </p:tav>
                                      </p:tavLst>
                                    </p:anim>
                                    <p:set>
                                      <p:cBhvr>
                                        <p:cTn id="23" dur="1" fill="hold">
                                          <p:stCondLst>
                                            <p:cond delay="749"/>
                                          </p:stCondLst>
                                        </p:cTn>
                                        <p:tgtEl>
                                          <p:spTgt spid="6"/>
                                        </p:tgtEl>
                                        <p:attrNameLst>
                                          <p:attrName>style.visibility</p:attrName>
                                        </p:attrNameLst>
                                      </p:cBhvr>
                                      <p:to>
                                        <p:strVal val="hidden"/>
                                      </p:to>
                                    </p:set>
                                  </p:childTnLst>
                                </p:cTn>
                              </p:par>
                            </p:childTnLst>
                          </p:cTn>
                        </p:par>
                        <p:par>
                          <p:cTn id="24" fill="hold">
                            <p:stCondLst>
                              <p:cond delay="750"/>
                            </p:stCondLst>
                            <p:childTnLst>
                              <p:par>
                                <p:cTn id="25" presetID="10" presetClass="entr" presetSubtype="0" fill="hold" grpId="0" nodeType="after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childTnLst>
                          </p:cTn>
                        </p:par>
                        <p:par>
                          <p:cTn id="28" fill="hold">
                            <p:stCondLst>
                              <p:cond delay="1250"/>
                            </p:stCondLst>
                            <p:childTnLst>
                              <p:par>
                                <p:cTn id="29" presetID="42" presetClass="entr" presetSubtype="0" fill="hold" nodeType="afterEffect">
                                  <p:stCondLst>
                                    <p:cond delay="5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750"/>
                                        <p:tgtEl>
                                          <p:spTgt spid="5"/>
                                        </p:tgtEl>
                                      </p:cBhvr>
                                    </p:animEffect>
                                    <p:anim calcmode="lin" valueType="num">
                                      <p:cBhvr>
                                        <p:cTn id="32" dur="750" fill="hold"/>
                                        <p:tgtEl>
                                          <p:spTgt spid="5"/>
                                        </p:tgtEl>
                                        <p:attrNameLst>
                                          <p:attrName>ppt_x</p:attrName>
                                        </p:attrNameLst>
                                      </p:cBhvr>
                                      <p:tavLst>
                                        <p:tav tm="0">
                                          <p:val>
                                            <p:strVal val="#ppt_x"/>
                                          </p:val>
                                        </p:tav>
                                        <p:tav tm="100000">
                                          <p:val>
                                            <p:strVal val="#ppt_x"/>
                                          </p:val>
                                        </p:tav>
                                      </p:tavLst>
                                    </p:anim>
                                    <p:anim calcmode="lin" valueType="num">
                                      <p:cBhvr>
                                        <p:cTn id="33" dur="7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xit" presetSubtype="0" fill="hold" nodeType="clickEffect">
                                  <p:stCondLst>
                                    <p:cond delay="0"/>
                                  </p:stCondLst>
                                  <p:childTnLst>
                                    <p:animEffect transition="out" filter="fade">
                                      <p:cBhvr>
                                        <p:cTn id="37" dur="750"/>
                                        <p:tgtEl>
                                          <p:spTgt spid="5"/>
                                        </p:tgtEl>
                                      </p:cBhvr>
                                    </p:animEffect>
                                    <p:anim calcmode="lin" valueType="num">
                                      <p:cBhvr>
                                        <p:cTn id="38" dur="750"/>
                                        <p:tgtEl>
                                          <p:spTgt spid="5"/>
                                        </p:tgtEl>
                                        <p:attrNameLst>
                                          <p:attrName>ppt_x</p:attrName>
                                        </p:attrNameLst>
                                      </p:cBhvr>
                                      <p:tavLst>
                                        <p:tav tm="0">
                                          <p:val>
                                            <p:strVal val="ppt_x"/>
                                          </p:val>
                                        </p:tav>
                                        <p:tav tm="100000">
                                          <p:val>
                                            <p:strVal val="ppt_x"/>
                                          </p:val>
                                        </p:tav>
                                      </p:tavLst>
                                    </p:anim>
                                    <p:anim calcmode="lin" valueType="num">
                                      <p:cBhvr>
                                        <p:cTn id="39" dur="750"/>
                                        <p:tgtEl>
                                          <p:spTgt spid="5"/>
                                        </p:tgtEl>
                                        <p:attrNameLst>
                                          <p:attrName>ppt_y</p:attrName>
                                        </p:attrNameLst>
                                      </p:cBhvr>
                                      <p:tavLst>
                                        <p:tav tm="0">
                                          <p:val>
                                            <p:strVal val="ppt_y"/>
                                          </p:val>
                                        </p:tav>
                                        <p:tav tm="100000">
                                          <p:val>
                                            <p:strVal val="ppt_y+.1"/>
                                          </p:val>
                                        </p:tav>
                                      </p:tavLst>
                                    </p:anim>
                                    <p:set>
                                      <p:cBhvr>
                                        <p:cTn id="40" dur="1" fill="hold">
                                          <p:stCondLst>
                                            <p:cond delay="749"/>
                                          </p:stCondLst>
                                        </p:cTn>
                                        <p:tgtEl>
                                          <p:spTgt spid="5"/>
                                        </p:tgtEl>
                                        <p:attrNameLst>
                                          <p:attrName>style.visibility</p:attrName>
                                        </p:attrNameLst>
                                      </p:cBhvr>
                                      <p:to>
                                        <p:strVal val="hidden"/>
                                      </p:to>
                                    </p:set>
                                  </p:childTnLst>
                                </p:cTn>
                              </p:par>
                              <p:par>
                                <p:cTn id="41" presetID="42"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750"/>
                                        <p:tgtEl>
                                          <p:spTgt spid="8"/>
                                        </p:tgtEl>
                                      </p:cBhvr>
                                    </p:animEffect>
                                    <p:anim calcmode="lin" valueType="num">
                                      <p:cBhvr>
                                        <p:cTn id="44" dur="750" fill="hold"/>
                                        <p:tgtEl>
                                          <p:spTgt spid="8"/>
                                        </p:tgtEl>
                                        <p:attrNameLst>
                                          <p:attrName>ppt_x</p:attrName>
                                        </p:attrNameLst>
                                      </p:cBhvr>
                                      <p:tavLst>
                                        <p:tav tm="0">
                                          <p:val>
                                            <p:strVal val="#ppt_x"/>
                                          </p:val>
                                        </p:tav>
                                        <p:tav tm="100000">
                                          <p:val>
                                            <p:strVal val="#ppt_x"/>
                                          </p:val>
                                        </p:tav>
                                      </p:tavLst>
                                    </p:anim>
                                    <p:anim calcmode="lin" valueType="num">
                                      <p:cBhvr>
                                        <p:cTn id="45" dur="75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xit" presetSubtype="0" fill="hold" nodeType="clickEffect">
                                  <p:stCondLst>
                                    <p:cond delay="0"/>
                                  </p:stCondLst>
                                  <p:childTnLst>
                                    <p:animEffect transition="out" filter="fade">
                                      <p:cBhvr>
                                        <p:cTn id="49" dur="750"/>
                                        <p:tgtEl>
                                          <p:spTgt spid="8"/>
                                        </p:tgtEl>
                                      </p:cBhvr>
                                    </p:animEffect>
                                    <p:anim calcmode="lin" valueType="num">
                                      <p:cBhvr>
                                        <p:cTn id="50" dur="750"/>
                                        <p:tgtEl>
                                          <p:spTgt spid="8"/>
                                        </p:tgtEl>
                                        <p:attrNameLst>
                                          <p:attrName>ppt_x</p:attrName>
                                        </p:attrNameLst>
                                      </p:cBhvr>
                                      <p:tavLst>
                                        <p:tav tm="0">
                                          <p:val>
                                            <p:strVal val="ppt_x"/>
                                          </p:val>
                                        </p:tav>
                                        <p:tav tm="100000">
                                          <p:val>
                                            <p:strVal val="ppt_x"/>
                                          </p:val>
                                        </p:tav>
                                      </p:tavLst>
                                    </p:anim>
                                    <p:anim calcmode="lin" valueType="num">
                                      <p:cBhvr>
                                        <p:cTn id="51" dur="750"/>
                                        <p:tgtEl>
                                          <p:spTgt spid="8"/>
                                        </p:tgtEl>
                                        <p:attrNameLst>
                                          <p:attrName>ppt_y</p:attrName>
                                        </p:attrNameLst>
                                      </p:cBhvr>
                                      <p:tavLst>
                                        <p:tav tm="0">
                                          <p:val>
                                            <p:strVal val="ppt_y"/>
                                          </p:val>
                                        </p:tav>
                                        <p:tav tm="100000">
                                          <p:val>
                                            <p:strVal val="ppt_y+.1"/>
                                          </p:val>
                                        </p:tav>
                                      </p:tavLst>
                                    </p:anim>
                                    <p:set>
                                      <p:cBhvr>
                                        <p:cTn id="52" dur="1" fill="hold">
                                          <p:stCondLst>
                                            <p:cond delay="749"/>
                                          </p:stCondLst>
                                        </p:cTn>
                                        <p:tgtEl>
                                          <p:spTgt spid="8"/>
                                        </p:tgtEl>
                                        <p:attrNameLst>
                                          <p:attrName>style.visibility</p:attrName>
                                        </p:attrNameLst>
                                      </p:cBhvr>
                                      <p:to>
                                        <p:strVal val="hidden"/>
                                      </p:to>
                                    </p:set>
                                  </p:childTnLst>
                                </p:cTn>
                              </p:par>
                              <p:par>
                                <p:cTn id="53" presetID="42" presetClass="entr" presetSubtype="0" fill="hold"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750"/>
                                        <p:tgtEl>
                                          <p:spTgt spid="11"/>
                                        </p:tgtEl>
                                      </p:cBhvr>
                                    </p:animEffect>
                                    <p:anim calcmode="lin" valueType="num">
                                      <p:cBhvr>
                                        <p:cTn id="56" dur="750" fill="hold"/>
                                        <p:tgtEl>
                                          <p:spTgt spid="11"/>
                                        </p:tgtEl>
                                        <p:attrNameLst>
                                          <p:attrName>ppt_x</p:attrName>
                                        </p:attrNameLst>
                                      </p:cBhvr>
                                      <p:tavLst>
                                        <p:tav tm="0">
                                          <p:val>
                                            <p:strVal val="#ppt_x"/>
                                          </p:val>
                                        </p:tav>
                                        <p:tav tm="100000">
                                          <p:val>
                                            <p:strVal val="#ppt_x"/>
                                          </p:val>
                                        </p:tav>
                                      </p:tavLst>
                                    </p:anim>
                                    <p:anim calcmode="lin" valueType="num">
                                      <p:cBhvr>
                                        <p:cTn id="57" dur="75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xit" presetSubtype="0" fill="hold" nodeType="clickEffect">
                                  <p:stCondLst>
                                    <p:cond delay="0"/>
                                  </p:stCondLst>
                                  <p:childTnLst>
                                    <p:animEffect transition="out" filter="fade">
                                      <p:cBhvr>
                                        <p:cTn id="61" dur="750"/>
                                        <p:tgtEl>
                                          <p:spTgt spid="11"/>
                                        </p:tgtEl>
                                      </p:cBhvr>
                                    </p:animEffect>
                                    <p:anim calcmode="lin" valueType="num">
                                      <p:cBhvr>
                                        <p:cTn id="62" dur="750"/>
                                        <p:tgtEl>
                                          <p:spTgt spid="11"/>
                                        </p:tgtEl>
                                        <p:attrNameLst>
                                          <p:attrName>ppt_x</p:attrName>
                                        </p:attrNameLst>
                                      </p:cBhvr>
                                      <p:tavLst>
                                        <p:tav tm="0">
                                          <p:val>
                                            <p:strVal val="ppt_x"/>
                                          </p:val>
                                        </p:tav>
                                        <p:tav tm="100000">
                                          <p:val>
                                            <p:strVal val="ppt_x"/>
                                          </p:val>
                                        </p:tav>
                                      </p:tavLst>
                                    </p:anim>
                                    <p:anim calcmode="lin" valueType="num">
                                      <p:cBhvr>
                                        <p:cTn id="63" dur="750"/>
                                        <p:tgtEl>
                                          <p:spTgt spid="11"/>
                                        </p:tgtEl>
                                        <p:attrNameLst>
                                          <p:attrName>ppt_y</p:attrName>
                                        </p:attrNameLst>
                                      </p:cBhvr>
                                      <p:tavLst>
                                        <p:tav tm="0">
                                          <p:val>
                                            <p:strVal val="ppt_y"/>
                                          </p:val>
                                        </p:tav>
                                        <p:tav tm="100000">
                                          <p:val>
                                            <p:strVal val="ppt_y+.1"/>
                                          </p:val>
                                        </p:tav>
                                      </p:tavLst>
                                    </p:anim>
                                    <p:set>
                                      <p:cBhvr>
                                        <p:cTn id="64" dur="1" fill="hold">
                                          <p:stCondLst>
                                            <p:cond delay="749"/>
                                          </p:stCondLst>
                                        </p:cTn>
                                        <p:tgtEl>
                                          <p:spTgt spid="11"/>
                                        </p:tgtEl>
                                        <p:attrNameLst>
                                          <p:attrName>style.visibility</p:attrName>
                                        </p:attrNameLst>
                                      </p:cBhvr>
                                      <p:to>
                                        <p:strVal val="hidden"/>
                                      </p:to>
                                    </p:set>
                                  </p:childTnLst>
                                </p:cTn>
                              </p:par>
                              <p:par>
                                <p:cTn id="65" presetID="42" presetClass="entr" presetSubtype="0" fill="hold"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750"/>
                                        <p:tgtEl>
                                          <p:spTgt spid="15"/>
                                        </p:tgtEl>
                                      </p:cBhvr>
                                    </p:animEffect>
                                    <p:anim calcmode="lin" valueType="num">
                                      <p:cBhvr>
                                        <p:cTn id="68" dur="750" fill="hold"/>
                                        <p:tgtEl>
                                          <p:spTgt spid="15"/>
                                        </p:tgtEl>
                                        <p:attrNameLst>
                                          <p:attrName>ppt_x</p:attrName>
                                        </p:attrNameLst>
                                      </p:cBhvr>
                                      <p:tavLst>
                                        <p:tav tm="0">
                                          <p:val>
                                            <p:strVal val="#ppt_x"/>
                                          </p:val>
                                        </p:tav>
                                        <p:tav tm="100000">
                                          <p:val>
                                            <p:strVal val="#ppt_x"/>
                                          </p:val>
                                        </p:tav>
                                      </p:tavLst>
                                    </p:anim>
                                    <p:anim calcmode="lin" valueType="num">
                                      <p:cBhvr>
                                        <p:cTn id="69" dur="75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xit" presetSubtype="0" fill="hold" nodeType="clickEffect">
                                  <p:stCondLst>
                                    <p:cond delay="0"/>
                                  </p:stCondLst>
                                  <p:childTnLst>
                                    <p:animEffect transition="out" filter="fade">
                                      <p:cBhvr>
                                        <p:cTn id="73" dur="750"/>
                                        <p:tgtEl>
                                          <p:spTgt spid="15"/>
                                        </p:tgtEl>
                                      </p:cBhvr>
                                    </p:animEffect>
                                    <p:anim calcmode="lin" valueType="num">
                                      <p:cBhvr>
                                        <p:cTn id="74" dur="750"/>
                                        <p:tgtEl>
                                          <p:spTgt spid="15"/>
                                        </p:tgtEl>
                                        <p:attrNameLst>
                                          <p:attrName>ppt_x</p:attrName>
                                        </p:attrNameLst>
                                      </p:cBhvr>
                                      <p:tavLst>
                                        <p:tav tm="0">
                                          <p:val>
                                            <p:strVal val="ppt_x"/>
                                          </p:val>
                                        </p:tav>
                                        <p:tav tm="100000">
                                          <p:val>
                                            <p:strVal val="ppt_x"/>
                                          </p:val>
                                        </p:tav>
                                      </p:tavLst>
                                    </p:anim>
                                    <p:anim calcmode="lin" valueType="num">
                                      <p:cBhvr>
                                        <p:cTn id="75" dur="750"/>
                                        <p:tgtEl>
                                          <p:spTgt spid="15"/>
                                        </p:tgtEl>
                                        <p:attrNameLst>
                                          <p:attrName>ppt_y</p:attrName>
                                        </p:attrNameLst>
                                      </p:cBhvr>
                                      <p:tavLst>
                                        <p:tav tm="0">
                                          <p:val>
                                            <p:strVal val="ppt_y"/>
                                          </p:val>
                                        </p:tav>
                                        <p:tav tm="100000">
                                          <p:val>
                                            <p:strVal val="ppt_y+.1"/>
                                          </p:val>
                                        </p:tav>
                                      </p:tavLst>
                                    </p:anim>
                                    <p:set>
                                      <p:cBhvr>
                                        <p:cTn id="76" dur="1" fill="hold">
                                          <p:stCondLst>
                                            <p:cond delay="749"/>
                                          </p:stCondLst>
                                        </p:cTn>
                                        <p:tgtEl>
                                          <p:spTgt spid="15"/>
                                        </p:tgtEl>
                                        <p:attrNameLst>
                                          <p:attrName>style.visibility</p:attrName>
                                        </p:attrNameLst>
                                      </p:cBhvr>
                                      <p:to>
                                        <p:strVal val="hidden"/>
                                      </p:to>
                                    </p:set>
                                  </p:childTnLst>
                                </p:cTn>
                              </p:par>
                              <p:par>
                                <p:cTn id="77" presetID="42" presetClass="entr" presetSubtype="0" fill="hold" nodeType="with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fade">
                                      <p:cBhvr>
                                        <p:cTn id="79" dur="750"/>
                                        <p:tgtEl>
                                          <p:spTgt spid="18"/>
                                        </p:tgtEl>
                                      </p:cBhvr>
                                    </p:animEffect>
                                    <p:anim calcmode="lin" valueType="num">
                                      <p:cBhvr>
                                        <p:cTn id="80" dur="750" fill="hold"/>
                                        <p:tgtEl>
                                          <p:spTgt spid="18"/>
                                        </p:tgtEl>
                                        <p:attrNameLst>
                                          <p:attrName>ppt_x</p:attrName>
                                        </p:attrNameLst>
                                      </p:cBhvr>
                                      <p:tavLst>
                                        <p:tav tm="0">
                                          <p:val>
                                            <p:strVal val="#ppt_x"/>
                                          </p:val>
                                        </p:tav>
                                        <p:tav tm="100000">
                                          <p:val>
                                            <p:strVal val="#ppt_x"/>
                                          </p:val>
                                        </p:tav>
                                      </p:tavLst>
                                    </p:anim>
                                    <p:anim calcmode="lin" valueType="num">
                                      <p:cBhvr>
                                        <p:cTn id="81" dur="75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xit" presetSubtype="0" fill="hold" nodeType="clickEffect">
                                  <p:stCondLst>
                                    <p:cond delay="0"/>
                                  </p:stCondLst>
                                  <p:childTnLst>
                                    <p:animEffect transition="out" filter="fade">
                                      <p:cBhvr>
                                        <p:cTn id="85" dur="750"/>
                                        <p:tgtEl>
                                          <p:spTgt spid="18"/>
                                        </p:tgtEl>
                                      </p:cBhvr>
                                    </p:animEffect>
                                    <p:anim calcmode="lin" valueType="num">
                                      <p:cBhvr>
                                        <p:cTn id="86" dur="750"/>
                                        <p:tgtEl>
                                          <p:spTgt spid="18"/>
                                        </p:tgtEl>
                                        <p:attrNameLst>
                                          <p:attrName>ppt_x</p:attrName>
                                        </p:attrNameLst>
                                      </p:cBhvr>
                                      <p:tavLst>
                                        <p:tav tm="0">
                                          <p:val>
                                            <p:strVal val="ppt_x"/>
                                          </p:val>
                                        </p:tav>
                                        <p:tav tm="100000">
                                          <p:val>
                                            <p:strVal val="ppt_x"/>
                                          </p:val>
                                        </p:tav>
                                      </p:tavLst>
                                    </p:anim>
                                    <p:anim calcmode="lin" valueType="num">
                                      <p:cBhvr>
                                        <p:cTn id="87" dur="750"/>
                                        <p:tgtEl>
                                          <p:spTgt spid="18"/>
                                        </p:tgtEl>
                                        <p:attrNameLst>
                                          <p:attrName>ppt_y</p:attrName>
                                        </p:attrNameLst>
                                      </p:cBhvr>
                                      <p:tavLst>
                                        <p:tav tm="0">
                                          <p:val>
                                            <p:strVal val="ppt_y"/>
                                          </p:val>
                                        </p:tav>
                                        <p:tav tm="100000">
                                          <p:val>
                                            <p:strVal val="ppt_y+.1"/>
                                          </p:val>
                                        </p:tav>
                                      </p:tavLst>
                                    </p:anim>
                                    <p:set>
                                      <p:cBhvr>
                                        <p:cTn id="88" dur="1" fill="hold">
                                          <p:stCondLst>
                                            <p:cond delay="749"/>
                                          </p:stCondLst>
                                        </p:cTn>
                                        <p:tgtEl>
                                          <p:spTgt spid="18"/>
                                        </p:tgtEl>
                                        <p:attrNameLst>
                                          <p:attrName>style.visibility</p:attrName>
                                        </p:attrNameLst>
                                      </p:cBhvr>
                                      <p:to>
                                        <p:strVal val="hidden"/>
                                      </p:to>
                                    </p:set>
                                  </p:childTnLst>
                                </p:cTn>
                              </p:par>
                              <p:par>
                                <p:cTn id="89" presetID="42" presetClass="entr" presetSubtype="0" fill="hold" nodeType="withEffect">
                                  <p:stCondLst>
                                    <p:cond delay="0"/>
                                  </p:stCondLst>
                                  <p:childTnLst>
                                    <p:set>
                                      <p:cBhvr>
                                        <p:cTn id="90" dur="1" fill="hold">
                                          <p:stCondLst>
                                            <p:cond delay="0"/>
                                          </p:stCondLst>
                                        </p:cTn>
                                        <p:tgtEl>
                                          <p:spTgt spid="20"/>
                                        </p:tgtEl>
                                        <p:attrNameLst>
                                          <p:attrName>style.visibility</p:attrName>
                                        </p:attrNameLst>
                                      </p:cBhvr>
                                      <p:to>
                                        <p:strVal val="visible"/>
                                      </p:to>
                                    </p:set>
                                    <p:animEffect transition="in" filter="fade">
                                      <p:cBhvr>
                                        <p:cTn id="91" dur="750"/>
                                        <p:tgtEl>
                                          <p:spTgt spid="20"/>
                                        </p:tgtEl>
                                      </p:cBhvr>
                                    </p:animEffect>
                                    <p:anim calcmode="lin" valueType="num">
                                      <p:cBhvr>
                                        <p:cTn id="92" dur="750" fill="hold"/>
                                        <p:tgtEl>
                                          <p:spTgt spid="20"/>
                                        </p:tgtEl>
                                        <p:attrNameLst>
                                          <p:attrName>ppt_x</p:attrName>
                                        </p:attrNameLst>
                                      </p:cBhvr>
                                      <p:tavLst>
                                        <p:tav tm="0">
                                          <p:val>
                                            <p:strVal val="#ppt_x"/>
                                          </p:val>
                                        </p:tav>
                                        <p:tav tm="100000">
                                          <p:val>
                                            <p:strVal val="#ppt_x"/>
                                          </p:val>
                                        </p:tav>
                                      </p:tavLst>
                                    </p:anim>
                                    <p:anim calcmode="lin" valueType="num">
                                      <p:cBhvr>
                                        <p:cTn id="93" dur="75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xit" presetSubtype="0" fill="hold" nodeType="clickEffect">
                                  <p:stCondLst>
                                    <p:cond delay="0"/>
                                  </p:stCondLst>
                                  <p:childTnLst>
                                    <p:animEffect transition="out" filter="fade">
                                      <p:cBhvr>
                                        <p:cTn id="97" dur="750"/>
                                        <p:tgtEl>
                                          <p:spTgt spid="20"/>
                                        </p:tgtEl>
                                      </p:cBhvr>
                                    </p:animEffect>
                                    <p:anim calcmode="lin" valueType="num">
                                      <p:cBhvr>
                                        <p:cTn id="98" dur="750"/>
                                        <p:tgtEl>
                                          <p:spTgt spid="20"/>
                                        </p:tgtEl>
                                        <p:attrNameLst>
                                          <p:attrName>ppt_x</p:attrName>
                                        </p:attrNameLst>
                                      </p:cBhvr>
                                      <p:tavLst>
                                        <p:tav tm="0">
                                          <p:val>
                                            <p:strVal val="ppt_x"/>
                                          </p:val>
                                        </p:tav>
                                        <p:tav tm="100000">
                                          <p:val>
                                            <p:strVal val="ppt_x"/>
                                          </p:val>
                                        </p:tav>
                                      </p:tavLst>
                                    </p:anim>
                                    <p:anim calcmode="lin" valueType="num">
                                      <p:cBhvr>
                                        <p:cTn id="99" dur="750"/>
                                        <p:tgtEl>
                                          <p:spTgt spid="20"/>
                                        </p:tgtEl>
                                        <p:attrNameLst>
                                          <p:attrName>ppt_y</p:attrName>
                                        </p:attrNameLst>
                                      </p:cBhvr>
                                      <p:tavLst>
                                        <p:tav tm="0">
                                          <p:val>
                                            <p:strVal val="ppt_y"/>
                                          </p:val>
                                        </p:tav>
                                        <p:tav tm="100000">
                                          <p:val>
                                            <p:strVal val="ppt_y+.1"/>
                                          </p:val>
                                        </p:tav>
                                      </p:tavLst>
                                    </p:anim>
                                    <p:set>
                                      <p:cBhvr>
                                        <p:cTn id="100" dur="1" fill="hold">
                                          <p:stCondLst>
                                            <p:cond delay="749"/>
                                          </p:stCondLst>
                                        </p:cTn>
                                        <p:tgtEl>
                                          <p:spTgt spid="20"/>
                                        </p:tgtEl>
                                        <p:attrNameLst>
                                          <p:attrName>style.visibility</p:attrName>
                                        </p:attrNameLst>
                                      </p:cBhvr>
                                      <p:to>
                                        <p:strVal val="hidden"/>
                                      </p:to>
                                    </p:set>
                                  </p:childTnLst>
                                </p:cTn>
                              </p:par>
                              <p:par>
                                <p:cTn id="101" presetID="42" presetClass="entr" presetSubtype="0" fill="hold" nodeType="withEffect">
                                  <p:stCondLst>
                                    <p:cond delay="0"/>
                                  </p:stCondLst>
                                  <p:childTnLst>
                                    <p:set>
                                      <p:cBhvr>
                                        <p:cTn id="102" dur="1" fill="hold">
                                          <p:stCondLst>
                                            <p:cond delay="0"/>
                                          </p:stCondLst>
                                        </p:cTn>
                                        <p:tgtEl>
                                          <p:spTgt spid="23"/>
                                        </p:tgtEl>
                                        <p:attrNameLst>
                                          <p:attrName>style.visibility</p:attrName>
                                        </p:attrNameLst>
                                      </p:cBhvr>
                                      <p:to>
                                        <p:strVal val="visible"/>
                                      </p:to>
                                    </p:set>
                                    <p:animEffect transition="in" filter="fade">
                                      <p:cBhvr>
                                        <p:cTn id="103" dur="750"/>
                                        <p:tgtEl>
                                          <p:spTgt spid="23"/>
                                        </p:tgtEl>
                                      </p:cBhvr>
                                    </p:animEffect>
                                    <p:anim calcmode="lin" valueType="num">
                                      <p:cBhvr>
                                        <p:cTn id="104" dur="750" fill="hold"/>
                                        <p:tgtEl>
                                          <p:spTgt spid="23"/>
                                        </p:tgtEl>
                                        <p:attrNameLst>
                                          <p:attrName>ppt_x</p:attrName>
                                        </p:attrNameLst>
                                      </p:cBhvr>
                                      <p:tavLst>
                                        <p:tav tm="0">
                                          <p:val>
                                            <p:strVal val="#ppt_x"/>
                                          </p:val>
                                        </p:tav>
                                        <p:tav tm="100000">
                                          <p:val>
                                            <p:strVal val="#ppt_x"/>
                                          </p:val>
                                        </p:tav>
                                      </p:tavLst>
                                    </p:anim>
                                    <p:anim calcmode="lin" valueType="num">
                                      <p:cBhvr>
                                        <p:cTn id="105" dur="75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42" presetClass="exit" presetSubtype="0" fill="hold" nodeType="clickEffect">
                                  <p:stCondLst>
                                    <p:cond delay="0"/>
                                  </p:stCondLst>
                                  <p:childTnLst>
                                    <p:animEffect transition="out" filter="fade">
                                      <p:cBhvr>
                                        <p:cTn id="109" dur="750"/>
                                        <p:tgtEl>
                                          <p:spTgt spid="23"/>
                                        </p:tgtEl>
                                      </p:cBhvr>
                                    </p:animEffect>
                                    <p:anim calcmode="lin" valueType="num">
                                      <p:cBhvr>
                                        <p:cTn id="110" dur="750"/>
                                        <p:tgtEl>
                                          <p:spTgt spid="23"/>
                                        </p:tgtEl>
                                        <p:attrNameLst>
                                          <p:attrName>ppt_x</p:attrName>
                                        </p:attrNameLst>
                                      </p:cBhvr>
                                      <p:tavLst>
                                        <p:tav tm="0">
                                          <p:val>
                                            <p:strVal val="ppt_x"/>
                                          </p:val>
                                        </p:tav>
                                        <p:tav tm="100000">
                                          <p:val>
                                            <p:strVal val="ppt_x"/>
                                          </p:val>
                                        </p:tav>
                                      </p:tavLst>
                                    </p:anim>
                                    <p:anim calcmode="lin" valueType="num">
                                      <p:cBhvr>
                                        <p:cTn id="111" dur="750"/>
                                        <p:tgtEl>
                                          <p:spTgt spid="23"/>
                                        </p:tgtEl>
                                        <p:attrNameLst>
                                          <p:attrName>ppt_y</p:attrName>
                                        </p:attrNameLst>
                                      </p:cBhvr>
                                      <p:tavLst>
                                        <p:tav tm="0">
                                          <p:val>
                                            <p:strVal val="ppt_y"/>
                                          </p:val>
                                        </p:tav>
                                        <p:tav tm="100000">
                                          <p:val>
                                            <p:strVal val="ppt_y+.1"/>
                                          </p:val>
                                        </p:tav>
                                      </p:tavLst>
                                    </p:anim>
                                    <p:set>
                                      <p:cBhvr>
                                        <p:cTn id="112" dur="1" fill="hold">
                                          <p:stCondLst>
                                            <p:cond delay="749"/>
                                          </p:stCondLst>
                                        </p:cTn>
                                        <p:tgtEl>
                                          <p:spTgt spid="23"/>
                                        </p:tgtEl>
                                        <p:attrNameLst>
                                          <p:attrName>style.visibility</p:attrName>
                                        </p:attrNameLst>
                                      </p:cBhvr>
                                      <p:to>
                                        <p:strVal val="hidden"/>
                                      </p:to>
                                    </p:set>
                                  </p:childTnLst>
                                </p:cTn>
                              </p:par>
                              <p:par>
                                <p:cTn id="113" presetID="42" presetClass="entr" presetSubtype="0" fill="hold" nodeType="withEffect">
                                  <p:stCondLst>
                                    <p:cond delay="0"/>
                                  </p:stCondLst>
                                  <p:childTnLst>
                                    <p:set>
                                      <p:cBhvr>
                                        <p:cTn id="114" dur="1" fill="hold">
                                          <p:stCondLst>
                                            <p:cond delay="0"/>
                                          </p:stCondLst>
                                        </p:cTn>
                                        <p:tgtEl>
                                          <p:spTgt spid="26"/>
                                        </p:tgtEl>
                                        <p:attrNameLst>
                                          <p:attrName>style.visibility</p:attrName>
                                        </p:attrNameLst>
                                      </p:cBhvr>
                                      <p:to>
                                        <p:strVal val="visible"/>
                                      </p:to>
                                    </p:set>
                                    <p:animEffect transition="in" filter="fade">
                                      <p:cBhvr>
                                        <p:cTn id="115" dur="750"/>
                                        <p:tgtEl>
                                          <p:spTgt spid="26"/>
                                        </p:tgtEl>
                                      </p:cBhvr>
                                    </p:animEffect>
                                    <p:anim calcmode="lin" valueType="num">
                                      <p:cBhvr>
                                        <p:cTn id="116" dur="750" fill="hold"/>
                                        <p:tgtEl>
                                          <p:spTgt spid="26"/>
                                        </p:tgtEl>
                                        <p:attrNameLst>
                                          <p:attrName>ppt_x</p:attrName>
                                        </p:attrNameLst>
                                      </p:cBhvr>
                                      <p:tavLst>
                                        <p:tav tm="0">
                                          <p:val>
                                            <p:strVal val="#ppt_x"/>
                                          </p:val>
                                        </p:tav>
                                        <p:tav tm="100000">
                                          <p:val>
                                            <p:strVal val="#ppt_x"/>
                                          </p:val>
                                        </p:tav>
                                      </p:tavLst>
                                    </p:anim>
                                    <p:anim calcmode="lin" valueType="num">
                                      <p:cBhvr>
                                        <p:cTn id="117" dur="75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42" presetClass="exit" presetSubtype="0" fill="hold" nodeType="clickEffect">
                                  <p:stCondLst>
                                    <p:cond delay="0"/>
                                  </p:stCondLst>
                                  <p:childTnLst>
                                    <p:animEffect transition="out" filter="fade">
                                      <p:cBhvr>
                                        <p:cTn id="121" dur="750"/>
                                        <p:tgtEl>
                                          <p:spTgt spid="26"/>
                                        </p:tgtEl>
                                      </p:cBhvr>
                                    </p:animEffect>
                                    <p:anim calcmode="lin" valueType="num">
                                      <p:cBhvr>
                                        <p:cTn id="122" dur="750"/>
                                        <p:tgtEl>
                                          <p:spTgt spid="26"/>
                                        </p:tgtEl>
                                        <p:attrNameLst>
                                          <p:attrName>ppt_x</p:attrName>
                                        </p:attrNameLst>
                                      </p:cBhvr>
                                      <p:tavLst>
                                        <p:tav tm="0">
                                          <p:val>
                                            <p:strVal val="ppt_x"/>
                                          </p:val>
                                        </p:tav>
                                        <p:tav tm="100000">
                                          <p:val>
                                            <p:strVal val="ppt_x"/>
                                          </p:val>
                                        </p:tav>
                                      </p:tavLst>
                                    </p:anim>
                                    <p:anim calcmode="lin" valueType="num">
                                      <p:cBhvr>
                                        <p:cTn id="123" dur="750"/>
                                        <p:tgtEl>
                                          <p:spTgt spid="26"/>
                                        </p:tgtEl>
                                        <p:attrNameLst>
                                          <p:attrName>ppt_y</p:attrName>
                                        </p:attrNameLst>
                                      </p:cBhvr>
                                      <p:tavLst>
                                        <p:tav tm="0">
                                          <p:val>
                                            <p:strVal val="ppt_y"/>
                                          </p:val>
                                        </p:tav>
                                        <p:tav tm="100000">
                                          <p:val>
                                            <p:strVal val="ppt_y+.1"/>
                                          </p:val>
                                        </p:tav>
                                      </p:tavLst>
                                    </p:anim>
                                    <p:set>
                                      <p:cBhvr>
                                        <p:cTn id="124" dur="1" fill="hold">
                                          <p:stCondLst>
                                            <p:cond delay="749"/>
                                          </p:stCondLst>
                                        </p:cTn>
                                        <p:tgtEl>
                                          <p:spTgt spid="26"/>
                                        </p:tgtEl>
                                        <p:attrNameLst>
                                          <p:attrName>style.visibility</p:attrName>
                                        </p:attrNameLst>
                                      </p:cBhvr>
                                      <p:to>
                                        <p:strVal val="hidden"/>
                                      </p:to>
                                    </p:set>
                                  </p:childTnLst>
                                </p:cTn>
                              </p:par>
                              <p:par>
                                <p:cTn id="125" presetID="42" presetClass="entr" presetSubtype="0" fill="hold" nodeType="withEffect">
                                  <p:stCondLst>
                                    <p:cond delay="0"/>
                                  </p:stCondLst>
                                  <p:childTnLst>
                                    <p:set>
                                      <p:cBhvr>
                                        <p:cTn id="126" dur="1" fill="hold">
                                          <p:stCondLst>
                                            <p:cond delay="0"/>
                                          </p:stCondLst>
                                        </p:cTn>
                                        <p:tgtEl>
                                          <p:spTgt spid="29"/>
                                        </p:tgtEl>
                                        <p:attrNameLst>
                                          <p:attrName>style.visibility</p:attrName>
                                        </p:attrNameLst>
                                      </p:cBhvr>
                                      <p:to>
                                        <p:strVal val="visible"/>
                                      </p:to>
                                    </p:set>
                                    <p:animEffect transition="in" filter="fade">
                                      <p:cBhvr>
                                        <p:cTn id="127" dur="750"/>
                                        <p:tgtEl>
                                          <p:spTgt spid="29"/>
                                        </p:tgtEl>
                                      </p:cBhvr>
                                    </p:animEffect>
                                    <p:anim calcmode="lin" valueType="num">
                                      <p:cBhvr>
                                        <p:cTn id="128" dur="750" fill="hold"/>
                                        <p:tgtEl>
                                          <p:spTgt spid="29"/>
                                        </p:tgtEl>
                                        <p:attrNameLst>
                                          <p:attrName>ppt_x</p:attrName>
                                        </p:attrNameLst>
                                      </p:cBhvr>
                                      <p:tavLst>
                                        <p:tav tm="0">
                                          <p:val>
                                            <p:strVal val="#ppt_x"/>
                                          </p:val>
                                        </p:tav>
                                        <p:tav tm="100000">
                                          <p:val>
                                            <p:strVal val="#ppt_x"/>
                                          </p:val>
                                        </p:tav>
                                      </p:tavLst>
                                    </p:anim>
                                    <p:anim calcmode="lin" valueType="num">
                                      <p:cBhvr>
                                        <p:cTn id="129" dur="75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42" presetClass="exit" presetSubtype="0" fill="hold" nodeType="clickEffect">
                                  <p:stCondLst>
                                    <p:cond delay="0"/>
                                  </p:stCondLst>
                                  <p:childTnLst>
                                    <p:animEffect transition="out" filter="fade">
                                      <p:cBhvr>
                                        <p:cTn id="133" dur="750"/>
                                        <p:tgtEl>
                                          <p:spTgt spid="29"/>
                                        </p:tgtEl>
                                      </p:cBhvr>
                                    </p:animEffect>
                                    <p:anim calcmode="lin" valueType="num">
                                      <p:cBhvr>
                                        <p:cTn id="134" dur="750"/>
                                        <p:tgtEl>
                                          <p:spTgt spid="29"/>
                                        </p:tgtEl>
                                        <p:attrNameLst>
                                          <p:attrName>ppt_x</p:attrName>
                                        </p:attrNameLst>
                                      </p:cBhvr>
                                      <p:tavLst>
                                        <p:tav tm="0">
                                          <p:val>
                                            <p:strVal val="ppt_x"/>
                                          </p:val>
                                        </p:tav>
                                        <p:tav tm="100000">
                                          <p:val>
                                            <p:strVal val="ppt_x"/>
                                          </p:val>
                                        </p:tav>
                                      </p:tavLst>
                                    </p:anim>
                                    <p:anim calcmode="lin" valueType="num">
                                      <p:cBhvr>
                                        <p:cTn id="135" dur="750"/>
                                        <p:tgtEl>
                                          <p:spTgt spid="29"/>
                                        </p:tgtEl>
                                        <p:attrNameLst>
                                          <p:attrName>ppt_y</p:attrName>
                                        </p:attrNameLst>
                                      </p:cBhvr>
                                      <p:tavLst>
                                        <p:tav tm="0">
                                          <p:val>
                                            <p:strVal val="ppt_y"/>
                                          </p:val>
                                        </p:tav>
                                        <p:tav tm="100000">
                                          <p:val>
                                            <p:strVal val="ppt_y+.1"/>
                                          </p:val>
                                        </p:tav>
                                      </p:tavLst>
                                    </p:anim>
                                    <p:set>
                                      <p:cBhvr>
                                        <p:cTn id="136" dur="1" fill="hold">
                                          <p:stCondLst>
                                            <p:cond delay="749"/>
                                          </p:stCondLst>
                                        </p:cTn>
                                        <p:tgtEl>
                                          <p:spTgt spid="29"/>
                                        </p:tgtEl>
                                        <p:attrNameLst>
                                          <p:attrName>style.visibility</p:attrName>
                                        </p:attrNameLst>
                                      </p:cBhvr>
                                      <p:to>
                                        <p:strVal val="hidden"/>
                                      </p:to>
                                    </p:set>
                                  </p:childTnLst>
                                </p:cTn>
                              </p:par>
                              <p:par>
                                <p:cTn id="137" presetID="42" presetClass="entr" presetSubtype="0" fill="hold" nodeType="withEffect">
                                  <p:stCondLst>
                                    <p:cond delay="0"/>
                                  </p:stCondLst>
                                  <p:childTnLst>
                                    <p:set>
                                      <p:cBhvr>
                                        <p:cTn id="138" dur="1" fill="hold">
                                          <p:stCondLst>
                                            <p:cond delay="0"/>
                                          </p:stCondLst>
                                        </p:cTn>
                                        <p:tgtEl>
                                          <p:spTgt spid="32"/>
                                        </p:tgtEl>
                                        <p:attrNameLst>
                                          <p:attrName>style.visibility</p:attrName>
                                        </p:attrNameLst>
                                      </p:cBhvr>
                                      <p:to>
                                        <p:strVal val="visible"/>
                                      </p:to>
                                    </p:set>
                                    <p:animEffect transition="in" filter="fade">
                                      <p:cBhvr>
                                        <p:cTn id="139" dur="750"/>
                                        <p:tgtEl>
                                          <p:spTgt spid="32"/>
                                        </p:tgtEl>
                                      </p:cBhvr>
                                    </p:animEffect>
                                    <p:anim calcmode="lin" valueType="num">
                                      <p:cBhvr>
                                        <p:cTn id="140" dur="750" fill="hold"/>
                                        <p:tgtEl>
                                          <p:spTgt spid="32"/>
                                        </p:tgtEl>
                                        <p:attrNameLst>
                                          <p:attrName>ppt_x</p:attrName>
                                        </p:attrNameLst>
                                      </p:cBhvr>
                                      <p:tavLst>
                                        <p:tav tm="0">
                                          <p:val>
                                            <p:strVal val="#ppt_x"/>
                                          </p:val>
                                        </p:tav>
                                        <p:tav tm="100000">
                                          <p:val>
                                            <p:strVal val="#ppt_x"/>
                                          </p:val>
                                        </p:tav>
                                      </p:tavLst>
                                    </p:anim>
                                    <p:anim calcmode="lin" valueType="num">
                                      <p:cBhvr>
                                        <p:cTn id="141" dur="75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6" name="TextBox 4"/>
          <p:cNvSpPr txBox="1">
            <a:spLocks noChangeArrowheads="1"/>
          </p:cNvSpPr>
          <p:nvPr/>
        </p:nvSpPr>
        <p:spPr bwMode="auto">
          <a:xfrm>
            <a:off x="2637485" y="147935"/>
            <a:ext cx="3909212" cy="46166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none" anchor="ctr">
            <a:spAutoFit/>
          </a:bodyPr>
          <a:lstStyle/>
          <a:p>
            <a:pPr algn="ctr"/>
            <a:r>
              <a:rPr lang="en-US" sz="2400" b="1" smtClean="0">
                <a:solidFill>
                  <a:srgbClr val="7F7F7F"/>
                </a:solidFill>
                <a:latin typeface="Cambria" panose="02040503050406030204" pitchFamily="18" charset="0"/>
                <a:ea typeface="Cambria" panose="02040503050406030204" pitchFamily="18" charset="0"/>
              </a:rPr>
              <a:t>III. Quản lý dự án với Agile</a:t>
            </a:r>
            <a:endParaRPr lang="en-US" sz="2400" b="1">
              <a:solidFill>
                <a:srgbClr val="7F7F7F"/>
              </a:solidFill>
              <a:latin typeface="Cambria" panose="02040503050406030204" pitchFamily="18" charset="0"/>
              <a:ea typeface="Cambria" panose="02040503050406030204" pitchFamily="18" charset="0"/>
            </a:endParaRPr>
          </a:p>
        </p:txBody>
      </p:sp>
      <p:sp>
        <p:nvSpPr>
          <p:cNvPr id="34" name="Rectangle 33"/>
          <p:cNvSpPr/>
          <p:nvPr/>
        </p:nvSpPr>
        <p:spPr bwMode="auto">
          <a:xfrm>
            <a:off x="111463" y="990600"/>
            <a:ext cx="8956337" cy="5867400"/>
          </a:xfrm>
          <a:prstGeom prst="rect">
            <a:avLst/>
          </a:prstGeom>
          <a:solidFill>
            <a:schemeClr val="bg1"/>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Cambria" panose="02040503050406030204" pitchFamily="18" charset="0"/>
              <a:ea typeface="Cambria" panose="02040503050406030204" pitchFamily="18" charset="0"/>
            </a:endParaRPr>
          </a:p>
        </p:txBody>
      </p:sp>
      <p:sp>
        <p:nvSpPr>
          <p:cNvPr id="35" name="Rectangle 34"/>
          <p:cNvSpPr/>
          <p:nvPr/>
        </p:nvSpPr>
        <p:spPr bwMode="auto">
          <a:xfrm>
            <a:off x="106680" y="990600"/>
            <a:ext cx="8956337" cy="459944"/>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smtClean="0">
                <a:latin typeface="Cambria" panose="02040503050406030204" pitchFamily="18" charset="0"/>
                <a:ea typeface="Cambria" panose="02040503050406030204" pitchFamily="18" charset="0"/>
              </a:rPr>
              <a:t>1. Product Backlog</a:t>
            </a:r>
            <a:endParaRPr lang="en-US" sz="2400">
              <a:latin typeface="Cambria" panose="02040503050406030204" pitchFamily="18" charset="0"/>
              <a:ea typeface="Cambria" panose="02040503050406030204" pitchFamily="18" charset="0"/>
            </a:endParaRPr>
          </a:p>
        </p:txBody>
      </p:sp>
      <p:cxnSp>
        <p:nvCxnSpPr>
          <p:cNvPr id="77" name="Straight Connector 76"/>
          <p:cNvCxnSpPr/>
          <p:nvPr/>
        </p:nvCxnSpPr>
        <p:spPr bwMode="auto">
          <a:xfrm>
            <a:off x="157183" y="1600201"/>
            <a:ext cx="8956337" cy="0"/>
          </a:xfrm>
          <a:prstGeom prst="line">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7192" name="Rectangle 72"/>
          <p:cNvSpPr>
            <a:spLocks noChangeArrowheads="1"/>
          </p:cNvSpPr>
          <p:nvPr/>
        </p:nvSpPr>
        <p:spPr bwMode="auto">
          <a:xfrm>
            <a:off x="1728824" y="1567181"/>
            <a:ext cx="5808017" cy="338554"/>
          </a:xfrm>
          <a:prstGeom prst="rect">
            <a:avLst/>
          </a:prstGeom>
          <a:noFill/>
          <a:ln w="9525">
            <a:noFill/>
            <a:miter lim="800000"/>
            <a:headEnd/>
            <a:tailEnd/>
          </a:ln>
        </p:spPr>
        <p:txBody>
          <a:bodyPr anchor="ctr">
            <a:spAutoFit/>
          </a:bodyPr>
          <a:lstStyle/>
          <a:p>
            <a:pPr algn="ctr"/>
            <a:r>
              <a:rPr lang="en-US" sz="1600" b="1">
                <a:solidFill>
                  <a:schemeClr val="bg1"/>
                </a:solidFill>
                <a:latin typeface="Cambria" panose="02040503050406030204" pitchFamily="18" charset="0"/>
                <a:ea typeface="Cambria" panose="02040503050406030204" pitchFamily="18" charset="0"/>
              </a:rPr>
              <a:t>Nội dung 02</a:t>
            </a:r>
          </a:p>
        </p:txBody>
      </p:sp>
      <p:pic>
        <p:nvPicPr>
          <p:cNvPr id="2" name="Picture 1"/>
          <p:cNvPicPr>
            <a:picLocks noChangeAspect="1"/>
          </p:cNvPicPr>
          <p:nvPr/>
        </p:nvPicPr>
        <p:blipFill rotWithShape="1">
          <a:blip r:embed="rId3">
            <a:duotone>
              <a:prstClr val="black"/>
              <a:schemeClr val="accent1">
                <a:lumMod val="60000"/>
                <a:lumOff val="40000"/>
                <a:tint val="45000"/>
                <a:satMod val="400000"/>
              </a:schemeClr>
            </a:duotone>
          </a:blip>
          <a:srcRect l="1250" t="23334" r="11250" b="15926"/>
          <a:stretch/>
        </p:blipFill>
        <p:spPr>
          <a:xfrm>
            <a:off x="137471" y="1846784"/>
            <a:ext cx="8894753" cy="3473189"/>
          </a:xfrm>
          <a:prstGeom prst="rect">
            <a:avLst/>
          </a:prstGeom>
        </p:spPr>
      </p:pic>
    </p:spTree>
    <p:extLst>
      <p:ext uri="{BB962C8B-B14F-4D97-AF65-F5344CB8AC3E}">
        <p14:creationId xmlns:p14="http://schemas.microsoft.com/office/powerpoint/2010/main" val="844262102"/>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6" name="TextBox 4"/>
          <p:cNvSpPr txBox="1">
            <a:spLocks noChangeArrowheads="1"/>
          </p:cNvSpPr>
          <p:nvPr/>
        </p:nvSpPr>
        <p:spPr bwMode="auto">
          <a:xfrm>
            <a:off x="2637485" y="147935"/>
            <a:ext cx="3909212" cy="46166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none" anchor="ctr">
            <a:spAutoFit/>
          </a:bodyPr>
          <a:lstStyle/>
          <a:p>
            <a:pPr algn="ctr"/>
            <a:r>
              <a:rPr lang="en-US" sz="2400" b="1" smtClean="0">
                <a:solidFill>
                  <a:srgbClr val="7F7F7F"/>
                </a:solidFill>
                <a:latin typeface="Cambria" panose="02040503050406030204" pitchFamily="18" charset="0"/>
                <a:ea typeface="Cambria" panose="02040503050406030204" pitchFamily="18" charset="0"/>
              </a:rPr>
              <a:t>III. Quản lý dự án với Agile</a:t>
            </a:r>
            <a:endParaRPr lang="en-US" sz="2400" b="1">
              <a:solidFill>
                <a:srgbClr val="7F7F7F"/>
              </a:solidFill>
              <a:latin typeface="Cambria" panose="02040503050406030204" pitchFamily="18" charset="0"/>
              <a:ea typeface="Cambria" panose="02040503050406030204" pitchFamily="18" charset="0"/>
            </a:endParaRPr>
          </a:p>
        </p:txBody>
      </p:sp>
      <p:sp>
        <p:nvSpPr>
          <p:cNvPr id="34" name="Rectangle 33"/>
          <p:cNvSpPr/>
          <p:nvPr/>
        </p:nvSpPr>
        <p:spPr bwMode="auto">
          <a:xfrm>
            <a:off x="111463" y="990600"/>
            <a:ext cx="8956337" cy="5867400"/>
          </a:xfrm>
          <a:prstGeom prst="rect">
            <a:avLst/>
          </a:prstGeom>
          <a:solidFill>
            <a:schemeClr val="bg1"/>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Cambria" panose="02040503050406030204" pitchFamily="18" charset="0"/>
              <a:ea typeface="Cambria" panose="02040503050406030204" pitchFamily="18" charset="0"/>
            </a:endParaRPr>
          </a:p>
        </p:txBody>
      </p:sp>
      <p:sp>
        <p:nvSpPr>
          <p:cNvPr id="35" name="Rectangle 34"/>
          <p:cNvSpPr/>
          <p:nvPr/>
        </p:nvSpPr>
        <p:spPr bwMode="auto">
          <a:xfrm>
            <a:off x="106680" y="990600"/>
            <a:ext cx="8956337" cy="459944"/>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smtClean="0">
                <a:latin typeface="Cambria" panose="02040503050406030204" pitchFamily="18" charset="0"/>
                <a:ea typeface="Cambria" panose="02040503050406030204" pitchFamily="18" charset="0"/>
              </a:rPr>
              <a:t>2. Sprint Backlog</a:t>
            </a:r>
            <a:endParaRPr lang="en-US" sz="2400">
              <a:latin typeface="Cambria" panose="02040503050406030204" pitchFamily="18" charset="0"/>
              <a:ea typeface="Cambria" panose="02040503050406030204" pitchFamily="18" charset="0"/>
            </a:endParaRPr>
          </a:p>
        </p:txBody>
      </p:sp>
      <p:cxnSp>
        <p:nvCxnSpPr>
          <p:cNvPr id="77" name="Straight Connector 76"/>
          <p:cNvCxnSpPr/>
          <p:nvPr/>
        </p:nvCxnSpPr>
        <p:spPr bwMode="auto">
          <a:xfrm>
            <a:off x="157183" y="1600201"/>
            <a:ext cx="8956337" cy="0"/>
          </a:xfrm>
          <a:prstGeom prst="line">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7192" name="Rectangle 72"/>
          <p:cNvSpPr>
            <a:spLocks noChangeArrowheads="1"/>
          </p:cNvSpPr>
          <p:nvPr/>
        </p:nvSpPr>
        <p:spPr bwMode="auto">
          <a:xfrm>
            <a:off x="1728824" y="1567181"/>
            <a:ext cx="5808017" cy="338554"/>
          </a:xfrm>
          <a:prstGeom prst="rect">
            <a:avLst/>
          </a:prstGeom>
          <a:noFill/>
          <a:ln w="9525">
            <a:noFill/>
            <a:miter lim="800000"/>
            <a:headEnd/>
            <a:tailEnd/>
          </a:ln>
        </p:spPr>
        <p:txBody>
          <a:bodyPr anchor="ctr">
            <a:spAutoFit/>
          </a:bodyPr>
          <a:lstStyle/>
          <a:p>
            <a:pPr algn="ctr"/>
            <a:r>
              <a:rPr lang="en-US" sz="1600" b="1">
                <a:solidFill>
                  <a:schemeClr val="bg1"/>
                </a:solidFill>
                <a:latin typeface="Cambria" panose="02040503050406030204" pitchFamily="18" charset="0"/>
                <a:ea typeface="Cambria" panose="02040503050406030204" pitchFamily="18" charset="0"/>
              </a:rPr>
              <a:t>Nội dung 02</a:t>
            </a:r>
          </a:p>
        </p:txBody>
      </p:sp>
      <p:pic>
        <p:nvPicPr>
          <p:cNvPr id="4" name="Picture 3"/>
          <p:cNvPicPr>
            <a:picLocks noChangeAspect="1"/>
          </p:cNvPicPr>
          <p:nvPr/>
        </p:nvPicPr>
        <p:blipFill rotWithShape="1">
          <a:blip r:embed="rId3">
            <a:duotone>
              <a:prstClr val="black"/>
              <a:srgbClr val="FFFF00">
                <a:tint val="45000"/>
                <a:satMod val="400000"/>
              </a:srgbClr>
            </a:duotone>
          </a:blip>
          <a:srcRect l="1250" t="23333" r="36666" b="4815"/>
          <a:stretch/>
        </p:blipFill>
        <p:spPr>
          <a:xfrm>
            <a:off x="808083" y="1733052"/>
            <a:ext cx="7568015" cy="4926828"/>
          </a:xfrm>
          <a:prstGeom prst="rect">
            <a:avLst/>
          </a:prstGeom>
        </p:spPr>
      </p:pic>
    </p:spTree>
    <p:extLst>
      <p:ext uri="{BB962C8B-B14F-4D97-AF65-F5344CB8AC3E}">
        <p14:creationId xmlns:p14="http://schemas.microsoft.com/office/powerpoint/2010/main" val="910688661"/>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6" name="TextBox 4"/>
          <p:cNvSpPr txBox="1">
            <a:spLocks noChangeArrowheads="1"/>
          </p:cNvSpPr>
          <p:nvPr/>
        </p:nvSpPr>
        <p:spPr bwMode="auto">
          <a:xfrm>
            <a:off x="2637485" y="147935"/>
            <a:ext cx="3909212" cy="46166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none" anchor="ctr">
            <a:spAutoFit/>
          </a:bodyPr>
          <a:lstStyle/>
          <a:p>
            <a:pPr algn="ctr"/>
            <a:r>
              <a:rPr lang="en-US" sz="2400" b="1" smtClean="0">
                <a:solidFill>
                  <a:srgbClr val="7F7F7F"/>
                </a:solidFill>
                <a:latin typeface="Cambria" panose="02040503050406030204" pitchFamily="18" charset="0"/>
                <a:ea typeface="Cambria" panose="02040503050406030204" pitchFamily="18" charset="0"/>
              </a:rPr>
              <a:t>III. Quản lý dự án với Agile</a:t>
            </a:r>
            <a:endParaRPr lang="en-US" sz="2400" b="1">
              <a:solidFill>
                <a:srgbClr val="7F7F7F"/>
              </a:solidFill>
              <a:latin typeface="Cambria" panose="02040503050406030204" pitchFamily="18" charset="0"/>
              <a:ea typeface="Cambria" panose="02040503050406030204" pitchFamily="18" charset="0"/>
            </a:endParaRPr>
          </a:p>
        </p:txBody>
      </p:sp>
      <p:sp>
        <p:nvSpPr>
          <p:cNvPr id="34" name="Rectangle 33"/>
          <p:cNvSpPr/>
          <p:nvPr/>
        </p:nvSpPr>
        <p:spPr bwMode="auto">
          <a:xfrm>
            <a:off x="111463" y="990600"/>
            <a:ext cx="8956337" cy="5867400"/>
          </a:xfrm>
          <a:prstGeom prst="rect">
            <a:avLst/>
          </a:prstGeom>
          <a:solidFill>
            <a:schemeClr val="bg1"/>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Cambria" panose="02040503050406030204" pitchFamily="18" charset="0"/>
              <a:ea typeface="Cambria" panose="02040503050406030204" pitchFamily="18" charset="0"/>
            </a:endParaRPr>
          </a:p>
        </p:txBody>
      </p:sp>
      <p:sp>
        <p:nvSpPr>
          <p:cNvPr id="35" name="Rectangle 34"/>
          <p:cNvSpPr/>
          <p:nvPr/>
        </p:nvSpPr>
        <p:spPr bwMode="auto">
          <a:xfrm>
            <a:off x="106680" y="990600"/>
            <a:ext cx="8956337" cy="459944"/>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a:latin typeface="Cambria" panose="02040503050406030204" pitchFamily="18" charset="0"/>
                <a:ea typeface="Cambria" panose="02040503050406030204" pitchFamily="18" charset="0"/>
              </a:rPr>
              <a:t>3</a:t>
            </a:r>
            <a:r>
              <a:rPr lang="en-US" sz="2400" smtClean="0">
                <a:latin typeface="Cambria" panose="02040503050406030204" pitchFamily="18" charset="0"/>
                <a:ea typeface="Cambria" panose="02040503050406030204" pitchFamily="18" charset="0"/>
              </a:rPr>
              <a:t>. Quản lý tiến độ dự án qua Trello</a:t>
            </a:r>
            <a:endParaRPr lang="en-US" sz="2400">
              <a:latin typeface="Cambria" panose="02040503050406030204" pitchFamily="18" charset="0"/>
              <a:ea typeface="Cambria" panose="02040503050406030204" pitchFamily="18" charset="0"/>
            </a:endParaRPr>
          </a:p>
        </p:txBody>
      </p:sp>
      <p:cxnSp>
        <p:nvCxnSpPr>
          <p:cNvPr id="77" name="Straight Connector 76"/>
          <p:cNvCxnSpPr/>
          <p:nvPr/>
        </p:nvCxnSpPr>
        <p:spPr bwMode="auto">
          <a:xfrm>
            <a:off x="157183" y="1600201"/>
            <a:ext cx="8956337" cy="0"/>
          </a:xfrm>
          <a:prstGeom prst="line">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7192" name="Rectangle 72"/>
          <p:cNvSpPr>
            <a:spLocks noChangeArrowheads="1"/>
          </p:cNvSpPr>
          <p:nvPr/>
        </p:nvSpPr>
        <p:spPr bwMode="auto">
          <a:xfrm>
            <a:off x="1728824" y="1567181"/>
            <a:ext cx="5808017" cy="338554"/>
          </a:xfrm>
          <a:prstGeom prst="rect">
            <a:avLst/>
          </a:prstGeom>
          <a:noFill/>
          <a:ln w="9525">
            <a:noFill/>
            <a:miter lim="800000"/>
            <a:headEnd/>
            <a:tailEnd/>
          </a:ln>
        </p:spPr>
        <p:txBody>
          <a:bodyPr anchor="ctr">
            <a:spAutoFit/>
          </a:bodyPr>
          <a:lstStyle/>
          <a:p>
            <a:pPr algn="ctr"/>
            <a:r>
              <a:rPr lang="en-US" sz="1600" b="1">
                <a:solidFill>
                  <a:schemeClr val="bg1"/>
                </a:solidFill>
                <a:latin typeface="Cambria" panose="02040503050406030204" pitchFamily="18" charset="0"/>
                <a:ea typeface="Cambria" panose="02040503050406030204" pitchFamily="18" charset="0"/>
              </a:rPr>
              <a:t>Nội dung 02</a:t>
            </a:r>
          </a:p>
        </p:txBody>
      </p:sp>
      <p:pic>
        <p:nvPicPr>
          <p:cNvPr id="3" name="Picture 2"/>
          <p:cNvPicPr>
            <a:picLocks noChangeAspect="1"/>
          </p:cNvPicPr>
          <p:nvPr/>
        </p:nvPicPr>
        <p:blipFill rotWithShape="1">
          <a:blip r:embed="rId3"/>
          <a:srcRect t="8148" b="-370"/>
          <a:stretch/>
        </p:blipFill>
        <p:spPr>
          <a:xfrm>
            <a:off x="170688" y="1783387"/>
            <a:ext cx="8834417" cy="4582854"/>
          </a:xfrm>
          <a:prstGeom prst="rect">
            <a:avLst/>
          </a:prstGeom>
        </p:spPr>
      </p:pic>
    </p:spTree>
    <p:extLst>
      <p:ext uri="{BB962C8B-B14F-4D97-AF65-F5344CB8AC3E}">
        <p14:creationId xmlns:p14="http://schemas.microsoft.com/office/powerpoint/2010/main" val="3492024344"/>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1_Office Them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1419</TotalTime>
  <Words>515</Words>
  <Application>Microsoft Office PowerPoint</Application>
  <PresentationFormat>On-screen Show (4:3)</PresentationFormat>
  <Paragraphs>107</Paragraphs>
  <Slides>10</Slides>
  <Notes>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Cambria</vt:lpstr>
      <vt:lpstr>Wingdings</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vienlaptop115</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Sáng Trần</cp:lastModifiedBy>
  <cp:revision>204</cp:revision>
  <dcterms:created xsi:type="dcterms:W3CDTF">2014-05-08T07:15:53Z</dcterms:created>
  <dcterms:modified xsi:type="dcterms:W3CDTF">2021-08-12T03:33:31Z</dcterms:modified>
</cp:coreProperties>
</file>